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21F8B7-8D2B-44D0-9B15-09272B4D0521}" type="doc">
      <dgm:prSet loTypeId="urn:microsoft.com/office/officeart/2005/8/layout/hList7#1" loCatId="list" qsTypeId="urn:microsoft.com/office/officeart/2005/8/quickstyle/simple1" qsCatId="simple" csTypeId="urn:microsoft.com/office/officeart/2005/8/colors/colorful2" csCatId="colorful" phldr="1"/>
      <dgm:spPr/>
    </dgm:pt>
    <dgm:pt modelId="{2D016FEE-6BC4-410F-92B1-BBD8A92A01B5}">
      <dgm:prSet phldrT="[Texto]"/>
      <dgm:spPr/>
      <dgm:t>
        <a:bodyPr/>
        <a:lstStyle/>
        <a:p>
          <a:r>
            <a:rPr lang="es-ES" dirty="0" smtClean="0"/>
            <a:t>Autoevaluemos nuestro proceso</a:t>
          </a:r>
          <a:endParaRPr lang="es-ES" dirty="0"/>
        </a:p>
      </dgm:t>
    </dgm:pt>
    <dgm:pt modelId="{100A8CBC-2ECA-445A-8321-34AEB5A99E7E}" type="parTrans" cxnId="{A928769B-FAE1-490B-B144-623E24F383B5}">
      <dgm:prSet/>
      <dgm:spPr/>
      <dgm:t>
        <a:bodyPr/>
        <a:lstStyle/>
        <a:p>
          <a:endParaRPr lang="es-ES"/>
        </a:p>
      </dgm:t>
    </dgm:pt>
    <dgm:pt modelId="{ACA1BAEC-ADCE-49B6-A716-92D146D4219B}" type="sibTrans" cxnId="{A928769B-FAE1-490B-B144-623E24F383B5}">
      <dgm:prSet/>
      <dgm:spPr/>
      <dgm:t>
        <a:bodyPr/>
        <a:lstStyle/>
        <a:p>
          <a:endParaRPr lang="es-ES"/>
        </a:p>
      </dgm:t>
    </dgm:pt>
    <dgm:pt modelId="{9E23876E-8739-4D74-85C6-62ACA260E4EF}">
      <dgm:prSet phldrT="[Texto]"/>
      <dgm:spPr/>
      <dgm:t>
        <a:bodyPr/>
        <a:lstStyle/>
        <a:p>
          <a:r>
            <a:rPr lang="es-ES" dirty="0" smtClean="0"/>
            <a:t>Realiza el Educaplay luego de tu clase</a:t>
          </a:r>
          <a:endParaRPr lang="es-ES" dirty="0"/>
        </a:p>
      </dgm:t>
    </dgm:pt>
    <dgm:pt modelId="{132907B8-7441-4EAA-BD1F-512DE1DAE026}" type="parTrans" cxnId="{A221D128-1D9A-4313-8139-D40BFAC87728}">
      <dgm:prSet/>
      <dgm:spPr/>
      <dgm:t>
        <a:bodyPr/>
        <a:lstStyle/>
        <a:p>
          <a:endParaRPr lang="es-ES"/>
        </a:p>
      </dgm:t>
    </dgm:pt>
    <dgm:pt modelId="{E358462C-E57A-4778-B84A-D146F6246016}" type="sibTrans" cxnId="{A221D128-1D9A-4313-8139-D40BFAC87728}">
      <dgm:prSet/>
      <dgm:spPr/>
      <dgm:t>
        <a:bodyPr/>
        <a:lstStyle/>
        <a:p>
          <a:endParaRPr lang="es-ES"/>
        </a:p>
      </dgm:t>
    </dgm:pt>
    <dgm:pt modelId="{F5B537E8-E83E-4090-965B-469C384FE6AD}">
      <dgm:prSet phldrT="[Texto]"/>
      <dgm:spPr/>
      <dgm:t>
        <a:bodyPr/>
        <a:lstStyle/>
        <a:p>
          <a:r>
            <a:rPr lang="es-ES" dirty="0" smtClean="0"/>
            <a:t>Revisa tu rúbrica de evaluación </a:t>
          </a:r>
          <a:endParaRPr lang="es-ES" dirty="0"/>
        </a:p>
      </dgm:t>
    </dgm:pt>
    <dgm:pt modelId="{AF073B5E-C62A-4D2F-A42A-C94387E3A8C0}" type="parTrans" cxnId="{F46D017F-D393-4ADD-AD6E-1855B082C976}">
      <dgm:prSet/>
      <dgm:spPr/>
      <dgm:t>
        <a:bodyPr/>
        <a:lstStyle/>
        <a:p>
          <a:endParaRPr lang="es-ES"/>
        </a:p>
      </dgm:t>
    </dgm:pt>
    <dgm:pt modelId="{32BB7C89-E642-438C-8EAA-0BF0C5EB5CCD}" type="sibTrans" cxnId="{F46D017F-D393-4ADD-AD6E-1855B082C976}">
      <dgm:prSet/>
      <dgm:spPr/>
      <dgm:t>
        <a:bodyPr/>
        <a:lstStyle/>
        <a:p>
          <a:endParaRPr lang="es-ES"/>
        </a:p>
      </dgm:t>
    </dgm:pt>
    <dgm:pt modelId="{84CDB57B-71A5-462C-8DC2-CF0958B6BE20}" type="pres">
      <dgm:prSet presAssocID="{8B21F8B7-8D2B-44D0-9B15-09272B4D0521}" presName="Name0" presStyleCnt="0">
        <dgm:presLayoutVars>
          <dgm:dir/>
          <dgm:resizeHandles val="exact"/>
        </dgm:presLayoutVars>
      </dgm:prSet>
      <dgm:spPr/>
    </dgm:pt>
    <dgm:pt modelId="{03342B44-7FD9-4271-9A50-D1C1B592F661}" type="pres">
      <dgm:prSet presAssocID="{8B21F8B7-8D2B-44D0-9B15-09272B4D0521}" presName="fgShape" presStyleLbl="fgShp" presStyleIdx="0" presStyleCnt="1"/>
      <dgm:spPr/>
    </dgm:pt>
    <dgm:pt modelId="{52613D78-ADDC-40C3-8094-6807B300DF7F}" type="pres">
      <dgm:prSet presAssocID="{8B21F8B7-8D2B-44D0-9B15-09272B4D0521}" presName="linComp" presStyleCnt="0"/>
      <dgm:spPr/>
    </dgm:pt>
    <dgm:pt modelId="{48257C9F-A313-43C6-A33B-AA388D0ED47C}" type="pres">
      <dgm:prSet presAssocID="{2D016FEE-6BC4-410F-92B1-BBD8A92A01B5}" presName="compNode" presStyleCnt="0"/>
      <dgm:spPr/>
    </dgm:pt>
    <dgm:pt modelId="{6EE4AEC8-4E80-4545-BC15-49D9E8E3255B}" type="pres">
      <dgm:prSet presAssocID="{2D016FEE-6BC4-410F-92B1-BBD8A92A01B5}" presName="bkgdShape" presStyleLbl="node1" presStyleIdx="0" presStyleCnt="3"/>
      <dgm:spPr/>
      <dgm:t>
        <a:bodyPr/>
        <a:lstStyle/>
        <a:p>
          <a:endParaRPr lang="es-CL"/>
        </a:p>
      </dgm:t>
    </dgm:pt>
    <dgm:pt modelId="{1A7FD40F-EA74-4823-BFF3-D5F7E2CB80FD}" type="pres">
      <dgm:prSet presAssocID="{2D016FEE-6BC4-410F-92B1-BBD8A92A01B5}" presName="nodeTx" presStyleLbl="node1" presStyleIdx="0" presStyleCnt="3">
        <dgm:presLayoutVars>
          <dgm:bulletEnabled val="1"/>
        </dgm:presLayoutVars>
      </dgm:prSet>
      <dgm:spPr/>
      <dgm:t>
        <a:bodyPr/>
        <a:lstStyle/>
        <a:p>
          <a:endParaRPr lang="es-CL"/>
        </a:p>
      </dgm:t>
    </dgm:pt>
    <dgm:pt modelId="{7E0ED930-5BDD-4BBB-BF05-F5C5B55FA0C0}" type="pres">
      <dgm:prSet presAssocID="{2D016FEE-6BC4-410F-92B1-BBD8A92A01B5}" presName="invisiNode" presStyleLbl="node1" presStyleIdx="0" presStyleCnt="3"/>
      <dgm:spPr/>
    </dgm:pt>
    <dgm:pt modelId="{E5392F82-4384-4A6C-82C5-50627AE5659E}" type="pres">
      <dgm:prSet presAssocID="{2D016FEE-6BC4-410F-92B1-BBD8A92A01B5}" presName="imagNode" presStyleLbl="fgImgPlace1" presStyleIdx="0" presStyleCnt="3"/>
      <dgm:spPr>
        <a:blipFill rotWithShape="1">
          <a:blip xmlns:r="http://schemas.openxmlformats.org/officeDocument/2006/relationships" r:embed="rId1">
            <a:duotone>
              <a:schemeClr val="accent2">
                <a:shade val="45000"/>
                <a:satMod val="135000"/>
              </a:schemeClr>
              <a:prstClr val="white"/>
            </a:duotone>
          </a:blip>
          <a:stretch>
            <a:fillRect/>
          </a:stretch>
        </a:blipFill>
      </dgm:spPr>
    </dgm:pt>
    <dgm:pt modelId="{1BECC539-06C7-418A-8836-040EBF61F7C0}" type="pres">
      <dgm:prSet presAssocID="{ACA1BAEC-ADCE-49B6-A716-92D146D4219B}" presName="sibTrans" presStyleLbl="sibTrans2D1" presStyleIdx="0" presStyleCnt="0"/>
      <dgm:spPr/>
      <dgm:t>
        <a:bodyPr/>
        <a:lstStyle/>
        <a:p>
          <a:endParaRPr lang="es-CL"/>
        </a:p>
      </dgm:t>
    </dgm:pt>
    <dgm:pt modelId="{2E37EAC3-4D5D-46FD-B966-68F308BD5DCA}" type="pres">
      <dgm:prSet presAssocID="{9E23876E-8739-4D74-85C6-62ACA260E4EF}" presName="compNode" presStyleCnt="0"/>
      <dgm:spPr/>
    </dgm:pt>
    <dgm:pt modelId="{89ACC49E-EF86-4600-B0C4-AA1EB369F0E0}" type="pres">
      <dgm:prSet presAssocID="{9E23876E-8739-4D74-85C6-62ACA260E4EF}" presName="bkgdShape" presStyleLbl="node1" presStyleIdx="1" presStyleCnt="3"/>
      <dgm:spPr/>
      <dgm:t>
        <a:bodyPr/>
        <a:lstStyle/>
        <a:p>
          <a:endParaRPr lang="es-CL"/>
        </a:p>
      </dgm:t>
    </dgm:pt>
    <dgm:pt modelId="{E066FD95-41B2-43E6-B27B-DEA3CB3CB017}" type="pres">
      <dgm:prSet presAssocID="{9E23876E-8739-4D74-85C6-62ACA260E4EF}" presName="nodeTx" presStyleLbl="node1" presStyleIdx="1" presStyleCnt="3">
        <dgm:presLayoutVars>
          <dgm:bulletEnabled val="1"/>
        </dgm:presLayoutVars>
      </dgm:prSet>
      <dgm:spPr/>
      <dgm:t>
        <a:bodyPr/>
        <a:lstStyle/>
        <a:p>
          <a:endParaRPr lang="es-CL"/>
        </a:p>
      </dgm:t>
    </dgm:pt>
    <dgm:pt modelId="{8971A295-BA3B-4720-8A84-126066D461D6}" type="pres">
      <dgm:prSet presAssocID="{9E23876E-8739-4D74-85C6-62ACA260E4EF}" presName="invisiNode" presStyleLbl="node1" presStyleIdx="1" presStyleCnt="3"/>
      <dgm:spPr/>
    </dgm:pt>
    <dgm:pt modelId="{9FEFD785-73EC-4C03-AFFC-1873A9CF835D}" type="pres">
      <dgm:prSet presAssocID="{9E23876E-8739-4D74-85C6-62ACA260E4EF}" presName="imagNode" presStyleLbl="fgImgPlace1" presStyleIdx="1" presStyleCnt="3"/>
      <dgm:spPr>
        <a:blipFill rotWithShape="1">
          <a:blip xmlns:r="http://schemas.openxmlformats.org/officeDocument/2006/relationships" r:embed="rId1">
            <a:duotone>
              <a:prstClr val="black"/>
              <a:schemeClr val="accent5">
                <a:tint val="45000"/>
                <a:satMod val="400000"/>
              </a:schemeClr>
            </a:duotone>
          </a:blip>
          <a:stretch>
            <a:fillRect/>
          </a:stretch>
        </a:blipFill>
      </dgm:spPr>
      <dgm:t>
        <a:bodyPr/>
        <a:lstStyle/>
        <a:p>
          <a:endParaRPr lang="es-CL"/>
        </a:p>
      </dgm:t>
    </dgm:pt>
    <dgm:pt modelId="{B889052E-59A4-4A5D-B094-ECF12AE585A0}" type="pres">
      <dgm:prSet presAssocID="{E358462C-E57A-4778-B84A-D146F6246016}" presName="sibTrans" presStyleLbl="sibTrans2D1" presStyleIdx="0" presStyleCnt="0"/>
      <dgm:spPr/>
      <dgm:t>
        <a:bodyPr/>
        <a:lstStyle/>
        <a:p>
          <a:endParaRPr lang="es-CL"/>
        </a:p>
      </dgm:t>
    </dgm:pt>
    <dgm:pt modelId="{0CCA1D49-C3A2-4FC4-A73B-5CE18C828823}" type="pres">
      <dgm:prSet presAssocID="{F5B537E8-E83E-4090-965B-469C384FE6AD}" presName="compNode" presStyleCnt="0"/>
      <dgm:spPr/>
    </dgm:pt>
    <dgm:pt modelId="{E5DA4073-69DD-4A8F-B164-E53D38928935}" type="pres">
      <dgm:prSet presAssocID="{F5B537E8-E83E-4090-965B-469C384FE6AD}" presName="bkgdShape" presStyleLbl="node1" presStyleIdx="2" presStyleCnt="3"/>
      <dgm:spPr/>
      <dgm:t>
        <a:bodyPr/>
        <a:lstStyle/>
        <a:p>
          <a:endParaRPr lang="es-ES"/>
        </a:p>
      </dgm:t>
    </dgm:pt>
    <dgm:pt modelId="{86B86778-C081-4F87-9343-84A47766D4A9}" type="pres">
      <dgm:prSet presAssocID="{F5B537E8-E83E-4090-965B-469C384FE6AD}" presName="nodeTx" presStyleLbl="node1" presStyleIdx="2" presStyleCnt="3">
        <dgm:presLayoutVars>
          <dgm:bulletEnabled val="1"/>
        </dgm:presLayoutVars>
      </dgm:prSet>
      <dgm:spPr/>
      <dgm:t>
        <a:bodyPr/>
        <a:lstStyle/>
        <a:p>
          <a:endParaRPr lang="es-ES"/>
        </a:p>
      </dgm:t>
    </dgm:pt>
    <dgm:pt modelId="{A5A3F53F-CD19-4D77-A768-D48F468235E2}" type="pres">
      <dgm:prSet presAssocID="{F5B537E8-E83E-4090-965B-469C384FE6AD}" presName="invisiNode" presStyleLbl="node1" presStyleIdx="2" presStyleCnt="3"/>
      <dgm:spPr/>
    </dgm:pt>
    <dgm:pt modelId="{591846A7-4C11-4156-BC5B-BDCF40B963BC}" type="pres">
      <dgm:prSet presAssocID="{F5B537E8-E83E-4090-965B-469C384FE6AD}" presName="imagNode" presStyleLbl="fgImgPlace1" presStyleIdx="2" presStyleCnt="3"/>
      <dgm:spPr>
        <a:blipFill rotWithShape="0">
          <a:blip xmlns:r="http://schemas.openxmlformats.org/officeDocument/2006/relationships" r:embed="rId2"/>
          <a:stretch>
            <a:fillRect/>
          </a:stretch>
        </a:blipFill>
      </dgm:spPr>
    </dgm:pt>
  </dgm:ptLst>
  <dgm:cxnLst>
    <dgm:cxn modelId="{A928769B-FAE1-490B-B144-623E24F383B5}" srcId="{8B21F8B7-8D2B-44D0-9B15-09272B4D0521}" destId="{2D016FEE-6BC4-410F-92B1-BBD8A92A01B5}" srcOrd="0" destOrd="0" parTransId="{100A8CBC-2ECA-445A-8321-34AEB5A99E7E}" sibTransId="{ACA1BAEC-ADCE-49B6-A716-92D146D4219B}"/>
    <dgm:cxn modelId="{812AEEDE-0964-4633-A84E-F712CB19D25E}" type="presOf" srcId="{F5B537E8-E83E-4090-965B-469C384FE6AD}" destId="{E5DA4073-69DD-4A8F-B164-E53D38928935}" srcOrd="0" destOrd="0" presId="urn:microsoft.com/office/officeart/2005/8/layout/hList7#1"/>
    <dgm:cxn modelId="{EB829744-FCBC-4148-BF20-B280118F1231}" type="presOf" srcId="{F5B537E8-E83E-4090-965B-469C384FE6AD}" destId="{86B86778-C081-4F87-9343-84A47766D4A9}" srcOrd="1" destOrd="0" presId="urn:microsoft.com/office/officeart/2005/8/layout/hList7#1"/>
    <dgm:cxn modelId="{5533B2DA-C5B7-4FE1-A267-BD5BD737241B}" type="presOf" srcId="{E358462C-E57A-4778-B84A-D146F6246016}" destId="{B889052E-59A4-4A5D-B094-ECF12AE585A0}" srcOrd="0" destOrd="0" presId="urn:microsoft.com/office/officeart/2005/8/layout/hList7#1"/>
    <dgm:cxn modelId="{AFD57FBB-F132-4DEC-BEE3-F582813CF446}" type="presOf" srcId="{2D016FEE-6BC4-410F-92B1-BBD8A92A01B5}" destId="{1A7FD40F-EA74-4823-BFF3-D5F7E2CB80FD}" srcOrd="1" destOrd="0" presId="urn:microsoft.com/office/officeart/2005/8/layout/hList7#1"/>
    <dgm:cxn modelId="{386F6A50-E865-43E5-BC29-301F51B589BF}" type="presOf" srcId="{8B21F8B7-8D2B-44D0-9B15-09272B4D0521}" destId="{84CDB57B-71A5-462C-8DC2-CF0958B6BE20}" srcOrd="0" destOrd="0" presId="urn:microsoft.com/office/officeart/2005/8/layout/hList7#1"/>
    <dgm:cxn modelId="{F46D017F-D393-4ADD-AD6E-1855B082C976}" srcId="{8B21F8B7-8D2B-44D0-9B15-09272B4D0521}" destId="{F5B537E8-E83E-4090-965B-469C384FE6AD}" srcOrd="2" destOrd="0" parTransId="{AF073B5E-C62A-4D2F-A42A-C94387E3A8C0}" sibTransId="{32BB7C89-E642-438C-8EAA-0BF0C5EB5CCD}"/>
    <dgm:cxn modelId="{51E75523-9B70-4639-841F-E7C4CCFDB908}" type="presOf" srcId="{9E23876E-8739-4D74-85C6-62ACA260E4EF}" destId="{89ACC49E-EF86-4600-B0C4-AA1EB369F0E0}" srcOrd="0" destOrd="0" presId="urn:microsoft.com/office/officeart/2005/8/layout/hList7#1"/>
    <dgm:cxn modelId="{31E100EB-11A8-4D0B-A978-9FA160D057B6}" type="presOf" srcId="{9E23876E-8739-4D74-85C6-62ACA260E4EF}" destId="{E066FD95-41B2-43E6-B27B-DEA3CB3CB017}" srcOrd="1" destOrd="0" presId="urn:microsoft.com/office/officeart/2005/8/layout/hList7#1"/>
    <dgm:cxn modelId="{A221D128-1D9A-4313-8139-D40BFAC87728}" srcId="{8B21F8B7-8D2B-44D0-9B15-09272B4D0521}" destId="{9E23876E-8739-4D74-85C6-62ACA260E4EF}" srcOrd="1" destOrd="0" parTransId="{132907B8-7441-4EAA-BD1F-512DE1DAE026}" sibTransId="{E358462C-E57A-4778-B84A-D146F6246016}"/>
    <dgm:cxn modelId="{2CBF5764-34D1-4FAF-B2AC-01BAB15FB3D9}" type="presOf" srcId="{ACA1BAEC-ADCE-49B6-A716-92D146D4219B}" destId="{1BECC539-06C7-418A-8836-040EBF61F7C0}" srcOrd="0" destOrd="0" presId="urn:microsoft.com/office/officeart/2005/8/layout/hList7#1"/>
    <dgm:cxn modelId="{61BB4FBC-FCD3-4FF6-B458-813F6D71B29A}" type="presOf" srcId="{2D016FEE-6BC4-410F-92B1-BBD8A92A01B5}" destId="{6EE4AEC8-4E80-4545-BC15-49D9E8E3255B}" srcOrd="0" destOrd="0" presId="urn:microsoft.com/office/officeart/2005/8/layout/hList7#1"/>
    <dgm:cxn modelId="{5C3DAC7D-9DC1-4AED-B77D-5F8449939CB5}" type="presParOf" srcId="{84CDB57B-71A5-462C-8DC2-CF0958B6BE20}" destId="{03342B44-7FD9-4271-9A50-D1C1B592F661}" srcOrd="0" destOrd="0" presId="urn:microsoft.com/office/officeart/2005/8/layout/hList7#1"/>
    <dgm:cxn modelId="{D0FDC3F9-0EF9-4E93-89D1-B68FB9DE2C8D}" type="presParOf" srcId="{84CDB57B-71A5-462C-8DC2-CF0958B6BE20}" destId="{52613D78-ADDC-40C3-8094-6807B300DF7F}" srcOrd="1" destOrd="0" presId="urn:microsoft.com/office/officeart/2005/8/layout/hList7#1"/>
    <dgm:cxn modelId="{07B80423-3BCA-4609-A6B9-E9F4909D892E}" type="presParOf" srcId="{52613D78-ADDC-40C3-8094-6807B300DF7F}" destId="{48257C9F-A313-43C6-A33B-AA388D0ED47C}" srcOrd="0" destOrd="0" presId="urn:microsoft.com/office/officeart/2005/8/layout/hList7#1"/>
    <dgm:cxn modelId="{8489C311-B7D2-4C33-B6DF-76926344754D}" type="presParOf" srcId="{48257C9F-A313-43C6-A33B-AA388D0ED47C}" destId="{6EE4AEC8-4E80-4545-BC15-49D9E8E3255B}" srcOrd="0" destOrd="0" presId="urn:microsoft.com/office/officeart/2005/8/layout/hList7#1"/>
    <dgm:cxn modelId="{11EB95B0-3A93-460B-8ADA-A9EE075CB835}" type="presParOf" srcId="{48257C9F-A313-43C6-A33B-AA388D0ED47C}" destId="{1A7FD40F-EA74-4823-BFF3-D5F7E2CB80FD}" srcOrd="1" destOrd="0" presId="urn:microsoft.com/office/officeart/2005/8/layout/hList7#1"/>
    <dgm:cxn modelId="{A04F4C57-0CD0-4CE2-BA4B-1AAAABF32E44}" type="presParOf" srcId="{48257C9F-A313-43C6-A33B-AA388D0ED47C}" destId="{7E0ED930-5BDD-4BBB-BF05-F5C5B55FA0C0}" srcOrd="2" destOrd="0" presId="urn:microsoft.com/office/officeart/2005/8/layout/hList7#1"/>
    <dgm:cxn modelId="{E3680938-214B-4496-AE42-4B3321A2B255}" type="presParOf" srcId="{48257C9F-A313-43C6-A33B-AA388D0ED47C}" destId="{E5392F82-4384-4A6C-82C5-50627AE5659E}" srcOrd="3" destOrd="0" presId="urn:microsoft.com/office/officeart/2005/8/layout/hList7#1"/>
    <dgm:cxn modelId="{97E67E1E-0F3E-42AC-B140-5B7B2FA21932}" type="presParOf" srcId="{52613D78-ADDC-40C3-8094-6807B300DF7F}" destId="{1BECC539-06C7-418A-8836-040EBF61F7C0}" srcOrd="1" destOrd="0" presId="urn:microsoft.com/office/officeart/2005/8/layout/hList7#1"/>
    <dgm:cxn modelId="{C6D6D33B-A155-460D-A92F-A882CC40C38C}" type="presParOf" srcId="{52613D78-ADDC-40C3-8094-6807B300DF7F}" destId="{2E37EAC3-4D5D-46FD-B966-68F308BD5DCA}" srcOrd="2" destOrd="0" presId="urn:microsoft.com/office/officeart/2005/8/layout/hList7#1"/>
    <dgm:cxn modelId="{07C1263A-104B-41C8-B590-267F26FA45E9}" type="presParOf" srcId="{2E37EAC3-4D5D-46FD-B966-68F308BD5DCA}" destId="{89ACC49E-EF86-4600-B0C4-AA1EB369F0E0}" srcOrd="0" destOrd="0" presId="urn:microsoft.com/office/officeart/2005/8/layout/hList7#1"/>
    <dgm:cxn modelId="{1E46563C-A24E-4106-A046-55D954072ADA}" type="presParOf" srcId="{2E37EAC3-4D5D-46FD-B966-68F308BD5DCA}" destId="{E066FD95-41B2-43E6-B27B-DEA3CB3CB017}" srcOrd="1" destOrd="0" presId="urn:microsoft.com/office/officeart/2005/8/layout/hList7#1"/>
    <dgm:cxn modelId="{97492BAA-8C11-4206-AC1A-4CDA922C852B}" type="presParOf" srcId="{2E37EAC3-4D5D-46FD-B966-68F308BD5DCA}" destId="{8971A295-BA3B-4720-8A84-126066D461D6}" srcOrd="2" destOrd="0" presId="urn:microsoft.com/office/officeart/2005/8/layout/hList7#1"/>
    <dgm:cxn modelId="{9486F030-3F96-432A-B0E8-B6F18C040BFA}" type="presParOf" srcId="{2E37EAC3-4D5D-46FD-B966-68F308BD5DCA}" destId="{9FEFD785-73EC-4C03-AFFC-1873A9CF835D}" srcOrd="3" destOrd="0" presId="urn:microsoft.com/office/officeart/2005/8/layout/hList7#1"/>
    <dgm:cxn modelId="{D418FA78-63D5-4393-86A9-06B183F33EA6}" type="presParOf" srcId="{52613D78-ADDC-40C3-8094-6807B300DF7F}" destId="{B889052E-59A4-4A5D-B094-ECF12AE585A0}" srcOrd="3" destOrd="0" presId="urn:microsoft.com/office/officeart/2005/8/layout/hList7#1"/>
    <dgm:cxn modelId="{FD8E3B52-1C1E-4D31-B451-8C46EFF8E4BC}" type="presParOf" srcId="{52613D78-ADDC-40C3-8094-6807B300DF7F}" destId="{0CCA1D49-C3A2-4FC4-A73B-5CE18C828823}" srcOrd="4" destOrd="0" presId="urn:microsoft.com/office/officeart/2005/8/layout/hList7#1"/>
    <dgm:cxn modelId="{0683AD2F-4CD8-4FBB-A5E1-4697874A82C1}" type="presParOf" srcId="{0CCA1D49-C3A2-4FC4-A73B-5CE18C828823}" destId="{E5DA4073-69DD-4A8F-B164-E53D38928935}" srcOrd="0" destOrd="0" presId="urn:microsoft.com/office/officeart/2005/8/layout/hList7#1"/>
    <dgm:cxn modelId="{21AACF65-C39C-4E31-98A8-7886EE641325}" type="presParOf" srcId="{0CCA1D49-C3A2-4FC4-A73B-5CE18C828823}" destId="{86B86778-C081-4F87-9343-84A47766D4A9}" srcOrd="1" destOrd="0" presId="urn:microsoft.com/office/officeart/2005/8/layout/hList7#1"/>
    <dgm:cxn modelId="{FF6AEE4C-D135-4A11-A26E-F0F4CEE553D1}" type="presParOf" srcId="{0CCA1D49-C3A2-4FC4-A73B-5CE18C828823}" destId="{A5A3F53F-CD19-4D77-A768-D48F468235E2}" srcOrd="2" destOrd="0" presId="urn:microsoft.com/office/officeart/2005/8/layout/hList7#1"/>
    <dgm:cxn modelId="{C205C902-28D8-4F3E-9C0F-52BF305FAB4D}" type="presParOf" srcId="{0CCA1D49-C3A2-4FC4-A73B-5CE18C828823}" destId="{591846A7-4C11-4156-BC5B-BDCF40B963BC}" srcOrd="3" destOrd="0" presId="urn:microsoft.com/office/officeart/2005/8/layout/hList7#1"/>
  </dgm:cxnLst>
  <dgm:bg/>
  <dgm:whole/>
</dgm:dataModel>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28A848-5467-4D5E-B5A5-71BD3946742B}" type="datetimeFigureOut">
              <a:rPr lang="es-CL" smtClean="0"/>
              <a:pPr/>
              <a:t>11-06-2015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F3899C05-80A2-4788-BFEA-38B2C605CF8D}"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28A848-5467-4D5E-B5A5-71BD3946742B}" type="datetimeFigureOut">
              <a:rPr lang="es-CL" smtClean="0"/>
              <a:pPr/>
              <a:t>11-06-2015</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99C05-80A2-4788-BFEA-38B2C605CF8D}"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nda"/>
          <p:cNvSpPr/>
          <p:nvPr/>
        </p:nvSpPr>
        <p:spPr>
          <a:xfrm>
            <a:off x="1571604" y="285728"/>
            <a:ext cx="7572396" cy="2143140"/>
          </a:xfrm>
          <a:prstGeom prst="wav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sz="4000" dirty="0" smtClean="0">
                <a:latin typeface="Agency FB" pitchFamily="34" charset="0"/>
              </a:rPr>
              <a:t>CLASE NÚMERO 4: LA CIUDADANIA </a:t>
            </a:r>
            <a:endParaRPr lang="es-CL" sz="4000" dirty="0">
              <a:latin typeface="Agency FB" pitchFamily="34" charset="0"/>
            </a:endParaRPr>
          </a:p>
        </p:txBody>
      </p:sp>
      <p:sp>
        <p:nvSpPr>
          <p:cNvPr id="1026" name="Elipse 15"/>
          <p:cNvSpPr>
            <a:spLocks noChangeArrowheads="1"/>
          </p:cNvSpPr>
          <p:nvPr/>
        </p:nvSpPr>
        <p:spPr bwMode="auto">
          <a:xfrm>
            <a:off x="285720" y="500042"/>
            <a:ext cx="1928826" cy="171451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bodyPr>
          <a:lstStyle/>
          <a:p>
            <a:endParaRPr lang="es-CL"/>
          </a:p>
        </p:txBody>
      </p:sp>
      <p:pic>
        <p:nvPicPr>
          <p:cNvPr id="5" name="3 Imagen" descr="SpanishMasterColourHigh.png"/>
          <p:cNvPicPr/>
          <p:nvPr/>
        </p:nvPicPr>
        <p:blipFill>
          <a:blip r:embed="rId2" cstate="print"/>
          <a:srcRect/>
          <a:stretch>
            <a:fillRect/>
          </a:stretch>
        </p:blipFill>
        <p:spPr>
          <a:xfrm>
            <a:off x="285720" y="857232"/>
            <a:ext cx="2000264" cy="1357322"/>
          </a:xfrm>
          <a:prstGeom prst="rect">
            <a:avLst/>
          </a:prstGeom>
        </p:spPr>
      </p:pic>
      <p:pic>
        <p:nvPicPr>
          <p:cNvPr id="10" name="9 Imagen" descr="empresa.png"/>
          <p:cNvPicPr>
            <a:picLocks noChangeAspect="1"/>
          </p:cNvPicPr>
          <p:nvPr/>
        </p:nvPicPr>
        <p:blipFill>
          <a:blip r:embed="rId3">
            <a:duotone>
              <a:schemeClr val="accent6">
                <a:shade val="45000"/>
                <a:satMod val="135000"/>
              </a:schemeClr>
              <a:prstClr val="white"/>
            </a:duotone>
          </a:blip>
          <a:stretch>
            <a:fillRect/>
          </a:stretch>
        </p:blipFill>
        <p:spPr>
          <a:xfrm>
            <a:off x="1928794" y="1571612"/>
            <a:ext cx="4429156" cy="3717327"/>
          </a:xfrm>
          <a:prstGeom prst="rect">
            <a:avLst/>
          </a:prstGeom>
        </p:spPr>
      </p:pic>
      <p:sp>
        <p:nvSpPr>
          <p:cNvPr id="11" name="10 Rectángulo"/>
          <p:cNvSpPr/>
          <p:nvPr/>
        </p:nvSpPr>
        <p:spPr>
          <a:xfrm>
            <a:off x="0" y="5214950"/>
            <a:ext cx="9144000" cy="16430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L" dirty="0"/>
          </a:p>
        </p:txBody>
      </p:sp>
      <p:sp>
        <p:nvSpPr>
          <p:cNvPr id="1027" name="Rectangle 3"/>
          <p:cNvSpPr>
            <a:spLocks noChangeArrowheads="1"/>
          </p:cNvSpPr>
          <p:nvPr/>
        </p:nvSpPr>
        <p:spPr bwMode="auto">
          <a:xfrm>
            <a:off x="0" y="5286388"/>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dirty="0" smtClean="0">
                <a:ln>
                  <a:noFill/>
                </a:ln>
                <a:effectLst/>
                <a:latin typeface="Cambria" pitchFamily="18" charset="0"/>
                <a:ea typeface="MS Mincho" pitchFamily="49" charset="-128"/>
                <a:cs typeface="Times New Roman"/>
              </a:rPr>
              <a:t>PROPUESTA DIDACTICA PARA LA INCORPORACION DE HABILIDADES Y ACTITUDES PARA LA ENSEÑANZA DE LOS DERECHOS HUMANOS, A TRAVES DE UN METODO ACTIVO PARTICIPATIVO MEDIANTE LA CREACION DE UN ESTADO VIRTUAL PARA 4° MEDIO.</a:t>
            </a:r>
            <a:endParaRPr kumimoji="0" lang="es-CL" sz="800" b="0" i="0" u="none" strike="noStrike" cap="none" normalizeH="0" baseline="0" dirty="0" smtClean="0">
              <a:ln>
                <a:noFill/>
              </a:ln>
              <a:effectLst/>
              <a:latin typeface="Arial" charset="0"/>
              <a:cs typeface="Arial"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effectLst/>
                <a:latin typeface="Cambria" pitchFamily="18" charset="0"/>
                <a:ea typeface="MS Mincho" pitchFamily="49" charset="-128"/>
                <a:cs typeface="Times New Roman"/>
              </a:rPr>
              <a:t>MARCELO CATALAN, DANIELA NUÑEZ, RODRIGO OLGUIN UNIVERSIDAD DE LAS AMERICAS, VIÑA DEL MAR, 2015</a:t>
            </a:r>
            <a:endParaRPr kumimoji="0" lang="es-ES_tradnl" sz="1800" b="0" i="0" u="none" strike="noStrike" cap="none" normalizeH="0" baseline="0" dirty="0" smtClean="0">
              <a:ln>
                <a:noFill/>
              </a:ln>
              <a:effectLst/>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2339752" y="4975479"/>
            <a:ext cx="4752528" cy="1872208"/>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ES" dirty="0" smtClean="0"/>
              <a:t>Recuerda tener presente esta tabla que se encuentra en tu Guía número 4, para que entiendas los elementos que veremos durante la clase</a:t>
            </a:r>
            <a:endParaRPr lang="es-ES" dirty="0"/>
          </a:p>
        </p:txBody>
      </p:sp>
      <p:graphicFrame>
        <p:nvGraphicFramePr>
          <p:cNvPr id="5" name="4 Tabla"/>
          <p:cNvGraphicFramePr>
            <a:graphicFrameLocks noGrp="1"/>
          </p:cNvGraphicFramePr>
          <p:nvPr/>
        </p:nvGraphicFramePr>
        <p:xfrm>
          <a:off x="357158" y="285728"/>
          <a:ext cx="8572560" cy="3286148"/>
        </p:xfrm>
        <a:graphic>
          <a:graphicData uri="http://schemas.openxmlformats.org/drawingml/2006/table">
            <a:tbl>
              <a:tblPr>
                <a:tableStyleId>{69C7853C-536D-4A76-A0AE-DD22124D55A5}</a:tableStyleId>
              </a:tblPr>
              <a:tblGrid>
                <a:gridCol w="2204714"/>
                <a:gridCol w="6367846"/>
              </a:tblGrid>
              <a:tr h="469450">
                <a:tc>
                  <a:txBody>
                    <a:bodyPr/>
                    <a:lstStyle/>
                    <a:p>
                      <a:pPr>
                        <a:spcAft>
                          <a:spcPts val="0"/>
                        </a:spcAft>
                      </a:pPr>
                      <a:r>
                        <a:rPr lang="es-CL" sz="1800" dirty="0"/>
                        <a:t>Asignatura</a:t>
                      </a:r>
                      <a:endParaRPr lang="es-CL" sz="2400" dirty="0">
                        <a:latin typeface="Cambria"/>
                        <a:ea typeface="ＭＳ 明朝"/>
                        <a:cs typeface="Times New Roman"/>
                      </a:endParaRPr>
                    </a:p>
                  </a:txBody>
                  <a:tcPr marL="61215" marR="61215" marT="0" marB="0"/>
                </a:tc>
                <a:tc>
                  <a:txBody>
                    <a:bodyPr/>
                    <a:lstStyle/>
                    <a:p>
                      <a:pPr>
                        <a:spcAft>
                          <a:spcPts val="0"/>
                        </a:spcAft>
                      </a:pPr>
                      <a:r>
                        <a:rPr lang="es-CL" sz="1800"/>
                        <a:t>Historia, Geografía y Ciencias Sociales</a:t>
                      </a:r>
                      <a:endParaRPr lang="es-CL" sz="2400">
                        <a:latin typeface="Cambria"/>
                        <a:ea typeface="ＭＳ 明朝"/>
                        <a:cs typeface="Times New Roman"/>
                      </a:endParaRPr>
                    </a:p>
                  </a:txBody>
                  <a:tcPr marL="61215" marR="61215" marT="0" marB="0"/>
                </a:tc>
              </a:tr>
              <a:tr h="469450">
                <a:tc>
                  <a:txBody>
                    <a:bodyPr/>
                    <a:lstStyle/>
                    <a:p>
                      <a:pPr>
                        <a:spcAft>
                          <a:spcPts val="0"/>
                        </a:spcAft>
                      </a:pPr>
                      <a:r>
                        <a:rPr lang="es-CL" sz="1800"/>
                        <a:t>Unidad</a:t>
                      </a:r>
                      <a:endParaRPr lang="es-CL" sz="2400">
                        <a:latin typeface="Cambria"/>
                        <a:ea typeface="ＭＳ 明朝"/>
                        <a:cs typeface="Times New Roman"/>
                      </a:endParaRPr>
                    </a:p>
                  </a:txBody>
                  <a:tcPr marL="61215" marR="61215" marT="0" marB="0"/>
                </a:tc>
                <a:tc>
                  <a:txBody>
                    <a:bodyPr/>
                    <a:lstStyle/>
                    <a:p>
                      <a:pPr>
                        <a:spcAft>
                          <a:spcPts val="0"/>
                        </a:spcAft>
                      </a:pPr>
                      <a:r>
                        <a:rPr lang="es-CL" sz="1800"/>
                        <a:t>1 Institucionalidad Chilena</a:t>
                      </a:r>
                      <a:endParaRPr lang="es-CL" sz="2400">
                        <a:latin typeface="Cambria"/>
                        <a:ea typeface="ＭＳ 明朝"/>
                        <a:cs typeface="Times New Roman"/>
                      </a:endParaRPr>
                    </a:p>
                  </a:txBody>
                  <a:tcPr marL="61215" marR="61215" marT="0" marB="0"/>
                </a:tc>
              </a:tr>
              <a:tr h="938899">
                <a:tc>
                  <a:txBody>
                    <a:bodyPr/>
                    <a:lstStyle/>
                    <a:p>
                      <a:pPr>
                        <a:spcAft>
                          <a:spcPts val="0"/>
                        </a:spcAft>
                      </a:pPr>
                      <a:r>
                        <a:rPr lang="es-CL" sz="1800"/>
                        <a:t>Contenido</a:t>
                      </a:r>
                      <a:endParaRPr lang="es-CL" sz="2400">
                        <a:latin typeface="Cambria"/>
                        <a:ea typeface="ＭＳ 明朝"/>
                        <a:cs typeface="Times New Roman"/>
                      </a:endParaRPr>
                    </a:p>
                  </a:txBody>
                  <a:tcPr marL="61215" marR="61215" marT="0" marB="0"/>
                </a:tc>
                <a:tc>
                  <a:txBody>
                    <a:bodyPr/>
                    <a:lstStyle/>
                    <a:p>
                      <a:pPr>
                        <a:spcAft>
                          <a:spcPts val="0"/>
                        </a:spcAft>
                      </a:pPr>
                      <a:r>
                        <a:rPr lang="es-CL" sz="2400" dirty="0" smtClean="0">
                          <a:latin typeface="Cambria"/>
                          <a:ea typeface="ＭＳ 明朝"/>
                          <a:cs typeface="Times New Roman"/>
                        </a:rPr>
                        <a:t>La</a:t>
                      </a:r>
                      <a:r>
                        <a:rPr lang="es-CL" sz="2400" baseline="0" dirty="0" smtClean="0">
                          <a:latin typeface="Cambria"/>
                          <a:ea typeface="ＭＳ 明朝"/>
                          <a:cs typeface="Times New Roman"/>
                        </a:rPr>
                        <a:t> </a:t>
                      </a:r>
                      <a:r>
                        <a:rPr lang="es-CL" sz="2400" baseline="0" dirty="0" err="1" smtClean="0">
                          <a:latin typeface="Cambria"/>
                          <a:ea typeface="ＭＳ 明朝"/>
                          <a:cs typeface="Times New Roman"/>
                        </a:rPr>
                        <a:t>Ciudadania</a:t>
                      </a:r>
                      <a:r>
                        <a:rPr lang="es-CL" sz="2400" baseline="0" dirty="0" smtClean="0">
                          <a:latin typeface="Cambria"/>
                          <a:ea typeface="ＭＳ 明朝"/>
                          <a:cs typeface="Times New Roman"/>
                        </a:rPr>
                        <a:t> </a:t>
                      </a:r>
                      <a:endParaRPr lang="es-CL" sz="2400" dirty="0">
                        <a:latin typeface="Cambria"/>
                        <a:ea typeface="ＭＳ 明朝"/>
                        <a:cs typeface="Times New Roman"/>
                      </a:endParaRPr>
                    </a:p>
                  </a:txBody>
                  <a:tcPr marL="61215" marR="61215" marT="0" marB="0"/>
                </a:tc>
              </a:tr>
              <a:tr h="469450">
                <a:tc>
                  <a:txBody>
                    <a:bodyPr/>
                    <a:lstStyle/>
                    <a:p>
                      <a:pPr>
                        <a:spcAft>
                          <a:spcPts val="0"/>
                        </a:spcAft>
                      </a:pPr>
                      <a:r>
                        <a:rPr lang="es-CL" sz="1800"/>
                        <a:t>Tiempo Estimado</a:t>
                      </a:r>
                      <a:endParaRPr lang="es-CL" sz="2400">
                        <a:latin typeface="Cambria"/>
                        <a:ea typeface="ＭＳ 明朝"/>
                        <a:cs typeface="Times New Roman"/>
                      </a:endParaRPr>
                    </a:p>
                  </a:txBody>
                  <a:tcPr marL="61215" marR="61215" marT="0" marB="0"/>
                </a:tc>
                <a:tc>
                  <a:txBody>
                    <a:bodyPr/>
                    <a:lstStyle/>
                    <a:p>
                      <a:pPr>
                        <a:spcAft>
                          <a:spcPts val="0"/>
                        </a:spcAft>
                      </a:pPr>
                      <a:r>
                        <a:rPr lang="es-CL" sz="1800"/>
                        <a:t>Una hora y treinta minutos</a:t>
                      </a:r>
                      <a:endParaRPr lang="es-CL" sz="2400">
                        <a:latin typeface="Cambria"/>
                        <a:ea typeface="ＭＳ 明朝"/>
                        <a:cs typeface="Times New Roman"/>
                      </a:endParaRPr>
                    </a:p>
                  </a:txBody>
                  <a:tcPr marL="61215" marR="61215" marT="0" marB="0"/>
                </a:tc>
              </a:tr>
              <a:tr h="938899">
                <a:tc>
                  <a:txBody>
                    <a:bodyPr/>
                    <a:lstStyle/>
                    <a:p>
                      <a:pPr>
                        <a:spcAft>
                          <a:spcPts val="0"/>
                        </a:spcAft>
                      </a:pPr>
                      <a:r>
                        <a:rPr lang="es-CL" sz="1800"/>
                        <a:t>Objetivo de la Guía</a:t>
                      </a:r>
                      <a:endParaRPr lang="es-CL" sz="2400">
                        <a:latin typeface="Cambria"/>
                        <a:ea typeface="ＭＳ 明朝"/>
                        <a:cs typeface="Times New Roman"/>
                      </a:endParaRPr>
                    </a:p>
                  </a:txBody>
                  <a:tcPr marL="61215" marR="61215" marT="0" marB="0"/>
                </a:tc>
                <a:tc>
                  <a:txBody>
                    <a:bodyPr/>
                    <a:lstStyle/>
                    <a:p>
                      <a:pPr>
                        <a:spcAft>
                          <a:spcPts val="0"/>
                        </a:spcAft>
                      </a:pPr>
                      <a:r>
                        <a:rPr lang="es-CL" sz="1800" dirty="0"/>
                        <a:t>Comprenderán la importancia de ejercer la ciudadanía a través de ejemplo de la vida cívica,  desarrollando en los estudiantes la participación y el respeto</a:t>
                      </a:r>
                      <a:endParaRPr lang="es-CL" sz="2400" dirty="0">
                        <a:latin typeface="Cambria"/>
                        <a:ea typeface="ＭＳ 明朝"/>
                        <a:cs typeface="Times New Roman"/>
                      </a:endParaRPr>
                    </a:p>
                  </a:txBody>
                  <a:tcPr marL="61215" marR="61215" marT="0" marB="0"/>
                </a:tc>
              </a:tr>
            </a:tbl>
          </a:graphicData>
        </a:graphic>
      </p:graphicFrame>
      <p:sp>
        <p:nvSpPr>
          <p:cNvPr id="6" name="5 Flecha abajo"/>
          <p:cNvSpPr/>
          <p:nvPr/>
        </p:nvSpPr>
        <p:spPr>
          <a:xfrm>
            <a:off x="4286248" y="3643314"/>
            <a:ext cx="1000132" cy="1285884"/>
          </a:xfrm>
          <a:prstGeom prst="down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s-C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714356"/>
            <a:ext cx="8229600" cy="1143000"/>
          </a:xfrm>
        </p:spPr>
        <p:txBody>
          <a:bodyPr>
            <a:normAutofit fontScale="90000"/>
          </a:bodyPr>
          <a:lstStyle/>
          <a:p>
            <a:r>
              <a:rPr lang="es-ES_tradnl" sz="4000" b="1" dirty="0">
                <a:solidFill>
                  <a:schemeClr val="accent3">
                    <a:lumMod val="40000"/>
                    <a:lumOff val="60000"/>
                  </a:schemeClr>
                </a:solidFill>
              </a:rPr>
              <a:t>ACTIVEMOS NUESTROS CONOCIMIENTOS PREVIOS</a:t>
            </a:r>
            <a:r>
              <a:rPr lang="es-CL" dirty="0"/>
              <a:t/>
            </a:r>
            <a:br>
              <a:rPr lang="es-CL" dirty="0"/>
            </a:br>
            <a:endParaRPr lang="es-CL" dirty="0"/>
          </a:p>
        </p:txBody>
      </p:sp>
      <p:sp>
        <p:nvSpPr>
          <p:cNvPr id="3" name="2 Llamada de flecha a la derecha"/>
          <p:cNvSpPr/>
          <p:nvPr/>
        </p:nvSpPr>
        <p:spPr>
          <a:xfrm>
            <a:off x="0" y="2143116"/>
            <a:ext cx="4857752" cy="4714884"/>
          </a:xfrm>
          <a:prstGeom prst="rightArrow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CL" sz="2400" dirty="0" smtClean="0"/>
              <a:t>En tu Guía Número 4, pagina 3 posees un video, para que puedas activar tus conocimientos previos acerca de la Ciudadanía y a continuación posees breves preguntas relacionadas a ellos. </a:t>
            </a:r>
            <a:endParaRPr lang="es-CL" sz="2400" dirty="0"/>
          </a:p>
        </p:txBody>
      </p:sp>
      <p:pic>
        <p:nvPicPr>
          <p:cNvPr id="4" name="3 Imagen" descr="Pantallazo.png"/>
          <p:cNvPicPr>
            <a:picLocks noChangeAspect="1"/>
          </p:cNvPicPr>
          <p:nvPr/>
        </p:nvPicPr>
        <p:blipFill>
          <a:blip r:embed="rId2"/>
          <a:srcRect l="21094" t="24951" r="19531" b="19385"/>
          <a:stretch>
            <a:fillRect/>
          </a:stretch>
        </p:blipFill>
        <p:spPr>
          <a:xfrm>
            <a:off x="4929190" y="2500306"/>
            <a:ext cx="4214810" cy="400052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0" y="0"/>
            <a:ext cx="6000760" cy="1000108"/>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sz="4400" dirty="0" smtClean="0">
                <a:solidFill>
                  <a:schemeClr val="bg2">
                    <a:lumMod val="10000"/>
                  </a:schemeClr>
                </a:solidFill>
                <a:latin typeface="Agency FB" pitchFamily="34" charset="0"/>
              </a:rPr>
              <a:t>CONTENIDO</a:t>
            </a:r>
            <a:endParaRPr lang="es-CL" sz="4400" dirty="0">
              <a:solidFill>
                <a:schemeClr val="bg2">
                  <a:lumMod val="10000"/>
                </a:schemeClr>
              </a:solidFill>
              <a:latin typeface="Agency FB" pitchFamily="34" charset="0"/>
            </a:endParaRPr>
          </a:p>
        </p:txBody>
      </p:sp>
      <p:sp>
        <p:nvSpPr>
          <p:cNvPr id="1026" name="1 Rectángulo redondeado"/>
          <p:cNvSpPr>
            <a:spLocks noChangeArrowheads="1"/>
          </p:cNvSpPr>
          <p:nvPr/>
        </p:nvSpPr>
        <p:spPr bwMode="auto">
          <a:xfrm>
            <a:off x="714348" y="2214554"/>
            <a:ext cx="7500990" cy="3071834"/>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L" sz="2800" b="0" i="0" u="none" strike="noStrike" cap="none" normalizeH="0" baseline="0" dirty="0" smtClean="0">
                <a:ln>
                  <a:noFill/>
                </a:ln>
                <a:solidFill>
                  <a:schemeClr val="tx1"/>
                </a:solidFill>
                <a:effectLst/>
                <a:latin typeface="Calibri" pitchFamily="34" charset="0"/>
                <a:cs typeface="Arial" charset="0"/>
              </a:rPr>
              <a:t>Ciudadanía: Se refiere a la calidad que hace a una persona ser “sujeto de derechos políticos y que interviene, ejercitándolos, en el gobierno del país”. Por ende, en esta definición inicial, la ciudadanía está vinculada directamente con la posesión y ejercicio de los derechos políticos.</a:t>
            </a:r>
            <a:endParaRPr kumimoji="0" lang="es-CL" sz="3600" b="0" i="0" u="none" strike="noStrike" cap="none" normalizeH="0" baseline="0" dirty="0" smtClean="0">
              <a:ln>
                <a:noFill/>
              </a:ln>
              <a:solidFill>
                <a:schemeClr val="tx1"/>
              </a:solidFill>
              <a:effectLst/>
              <a:latin typeface="Arial"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2 Rectángulo redondeado"/>
          <p:cNvSpPr>
            <a:spLocks noChangeArrowheads="1"/>
          </p:cNvSpPr>
          <p:nvPr/>
        </p:nvSpPr>
        <p:spPr bwMode="auto">
          <a:xfrm rot="-5400000">
            <a:off x="-2000297" y="2857497"/>
            <a:ext cx="5572166" cy="1000131"/>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CL" sz="3200" b="0" i="0" u="none" strike="noStrike" cap="none" normalizeH="0" baseline="0" dirty="0" smtClean="0">
                <a:ln>
                  <a:noFill/>
                </a:ln>
                <a:solidFill>
                  <a:schemeClr val="tx1"/>
                </a:solidFill>
                <a:effectLst/>
                <a:latin typeface="Calibri" pitchFamily="34" charset="0"/>
                <a:cs typeface="Arial" charset="0"/>
              </a:rPr>
              <a:t>Ciudadanía</a:t>
            </a:r>
            <a:endParaRPr kumimoji="0" lang="es-CL" sz="3200" b="0" i="0" u="none" strike="noStrike" cap="none" normalizeH="0" baseline="0" dirty="0" smtClean="0">
              <a:ln>
                <a:noFill/>
              </a:ln>
              <a:solidFill>
                <a:schemeClr val="tx1"/>
              </a:solidFill>
              <a:effectLst/>
              <a:latin typeface="Arial" charset="0"/>
              <a:cs typeface="Arial" charset="0"/>
            </a:endParaRPr>
          </a:p>
        </p:txBody>
      </p:sp>
      <p:sp>
        <p:nvSpPr>
          <p:cNvPr id="2051" name="3 Flecha abajo"/>
          <p:cNvSpPr>
            <a:spLocks noChangeArrowheads="1"/>
          </p:cNvSpPr>
          <p:nvPr/>
        </p:nvSpPr>
        <p:spPr bwMode="auto">
          <a:xfrm rot="16415786">
            <a:off x="1536373" y="2990497"/>
            <a:ext cx="409575" cy="457200"/>
          </a:xfrm>
          <a:prstGeom prst="downArrow">
            <a:avLst>
              <a:gd name="adj1" fmla="val 50000"/>
              <a:gd name="adj2" fmla="val 50000"/>
            </a:avLst>
          </a:prstGeom>
          <a:ln>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endParaRPr lang="es-CL"/>
          </a:p>
        </p:txBody>
      </p:sp>
      <p:sp>
        <p:nvSpPr>
          <p:cNvPr id="2052" name="5 Rectángulo redondeado"/>
          <p:cNvSpPr>
            <a:spLocks noChangeArrowheads="1"/>
          </p:cNvSpPr>
          <p:nvPr/>
        </p:nvSpPr>
        <p:spPr bwMode="auto">
          <a:xfrm>
            <a:off x="2143108" y="2786058"/>
            <a:ext cx="1714512" cy="1000132"/>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CL" sz="1800" b="0" i="0" u="none" strike="noStrike" cap="none" normalizeH="0" baseline="0" dirty="0" smtClean="0">
                <a:ln>
                  <a:noFill/>
                </a:ln>
                <a:solidFill>
                  <a:schemeClr val="tx1"/>
                </a:solidFill>
                <a:effectLst/>
                <a:latin typeface="Calibri" pitchFamily="34" charset="0"/>
                <a:cs typeface="Arial" charset="0"/>
              </a:rPr>
              <a:t>Requisitos</a:t>
            </a:r>
            <a:endParaRPr kumimoji="0" lang="es-CL" sz="1800" b="0" i="0" u="none" strike="noStrike" cap="none" normalizeH="0" baseline="0" dirty="0" smtClean="0">
              <a:ln>
                <a:noFill/>
              </a:ln>
              <a:solidFill>
                <a:schemeClr val="tx1"/>
              </a:solidFill>
              <a:effectLst/>
              <a:latin typeface="Arial" charset="0"/>
              <a:cs typeface="Arial" charset="0"/>
            </a:endParaRPr>
          </a:p>
        </p:txBody>
      </p:sp>
      <p:graphicFrame>
        <p:nvGraphicFramePr>
          <p:cNvPr id="9" name="8 Tabla"/>
          <p:cNvGraphicFramePr>
            <a:graphicFrameLocks noGrp="1"/>
          </p:cNvGraphicFramePr>
          <p:nvPr/>
        </p:nvGraphicFramePr>
        <p:xfrm>
          <a:off x="4000496" y="1357298"/>
          <a:ext cx="5143504" cy="4786346"/>
        </p:xfrm>
        <a:graphic>
          <a:graphicData uri="http://schemas.openxmlformats.org/drawingml/2006/table">
            <a:tbl>
              <a:tblPr firstRow="1" bandRow="1">
                <a:tableStyleId>{073A0DAA-6AF3-43AB-8588-CEC1D06C72B9}</a:tableStyleId>
              </a:tblPr>
              <a:tblGrid>
                <a:gridCol w="5143504"/>
              </a:tblGrid>
              <a:tr h="686384">
                <a:tc>
                  <a:txBody>
                    <a:bodyPr/>
                    <a:lstStyle/>
                    <a:p>
                      <a:r>
                        <a:rPr lang="es-CL" dirty="0" smtClean="0"/>
                        <a:t>SEGÚN</a:t>
                      </a:r>
                      <a:r>
                        <a:rPr lang="es-CL" baseline="0" dirty="0" smtClean="0"/>
                        <a:t> EL ARTICULO 13 DE LACONSTITUCIÓN</a:t>
                      </a:r>
                      <a:endParaRPr lang="es-CL" dirty="0"/>
                    </a:p>
                  </a:txBody>
                  <a:tcPr/>
                </a:tc>
              </a:tr>
              <a:tr h="1561890">
                <a:tc>
                  <a:txBody>
                    <a:bodyPr/>
                    <a:lstStyle/>
                    <a:p>
                      <a:pPr algn="just"/>
                      <a:r>
                        <a:rPr lang="es-ES_tradnl" sz="1800" kern="1200" dirty="0" smtClean="0"/>
                        <a:t>1. Ser chileno, abarcando todas las fuentes de nacionalidad. Sin embargo, en los casos de la nacionalidad por filiación y la nacionalidad por gracia, se requiere además, que estén avecindados en Chile para ejercer los derechos ciudadanos</a:t>
                      </a:r>
                      <a:endParaRPr lang="es-CL" dirty="0"/>
                    </a:p>
                  </a:txBody>
                  <a:tcPr/>
                </a:tc>
              </a:tr>
              <a:tr h="12690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800" kern="1200" dirty="0" smtClean="0"/>
                        <a:t>2. Haber cumplido los 18 años de edad, lo que se comprueba (al igual que el requisito anterior) con la cédula de identidad vigente. </a:t>
                      </a:r>
                      <a:endParaRPr lang="es-CL" sz="1800" kern="1200" dirty="0" smtClean="0"/>
                    </a:p>
                    <a:p>
                      <a:endParaRPr lang="es-CL" dirty="0"/>
                    </a:p>
                  </a:txBody>
                  <a:tcPr/>
                </a:tc>
              </a:tr>
              <a:tr h="12690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800" kern="1200" dirty="0" smtClean="0"/>
                        <a:t>3. No haber sido condenado a pena aflictiva. La pena aflictiva es la pena privativa de libertad igual o superior a 3 años y un día.</a:t>
                      </a:r>
                      <a:endParaRPr lang="es-CL" sz="1800" kern="1200" dirty="0" smtClean="0"/>
                    </a:p>
                    <a:p>
                      <a:endParaRPr lang="es-CL"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Rectángulo redondeado"/>
          <p:cNvSpPr>
            <a:spLocks noChangeArrowheads="1"/>
          </p:cNvSpPr>
          <p:nvPr/>
        </p:nvSpPr>
        <p:spPr bwMode="auto">
          <a:xfrm rot="-5400000">
            <a:off x="-2000297" y="2857497"/>
            <a:ext cx="5572166" cy="1000131"/>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CL" sz="3200" b="0" i="0" u="none" strike="noStrike" cap="none" normalizeH="0" baseline="0" dirty="0" smtClean="0">
                <a:ln>
                  <a:noFill/>
                </a:ln>
                <a:solidFill>
                  <a:schemeClr val="tx1"/>
                </a:solidFill>
                <a:effectLst/>
                <a:latin typeface="Calibri" pitchFamily="34" charset="0"/>
                <a:cs typeface="Arial" charset="0"/>
              </a:rPr>
              <a:t>Ciudadanía</a:t>
            </a:r>
            <a:endParaRPr kumimoji="0" lang="es-CL" sz="3200" b="0" i="0" u="none" strike="noStrike" cap="none" normalizeH="0" baseline="0" dirty="0" smtClean="0">
              <a:ln>
                <a:noFill/>
              </a:ln>
              <a:solidFill>
                <a:schemeClr val="tx1"/>
              </a:solidFill>
              <a:effectLst/>
              <a:latin typeface="Arial" charset="0"/>
              <a:cs typeface="Arial" charset="0"/>
            </a:endParaRPr>
          </a:p>
        </p:txBody>
      </p:sp>
      <p:sp>
        <p:nvSpPr>
          <p:cNvPr id="6" name="3 Flecha abajo"/>
          <p:cNvSpPr>
            <a:spLocks noChangeArrowheads="1"/>
          </p:cNvSpPr>
          <p:nvPr/>
        </p:nvSpPr>
        <p:spPr bwMode="auto">
          <a:xfrm rot="16415786">
            <a:off x="1536373" y="2990497"/>
            <a:ext cx="409575" cy="457200"/>
          </a:xfrm>
          <a:prstGeom prst="downArrow">
            <a:avLst>
              <a:gd name="adj1" fmla="val 50000"/>
              <a:gd name="adj2" fmla="val 50000"/>
            </a:avLst>
          </a:prstGeom>
          <a:ln>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endParaRPr lang="es-CL"/>
          </a:p>
        </p:txBody>
      </p:sp>
      <p:sp>
        <p:nvSpPr>
          <p:cNvPr id="3074" name="6 Rectángulo redondeado"/>
          <p:cNvSpPr>
            <a:spLocks noChangeArrowheads="1"/>
          </p:cNvSpPr>
          <p:nvPr/>
        </p:nvSpPr>
        <p:spPr bwMode="auto">
          <a:xfrm>
            <a:off x="2214546" y="2714620"/>
            <a:ext cx="1428760" cy="1500198"/>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CL" sz="1800" b="0" i="0" u="none" strike="noStrike" cap="none" normalizeH="0" baseline="0" dirty="0" smtClean="0">
                <a:ln>
                  <a:noFill/>
                </a:ln>
                <a:solidFill>
                  <a:schemeClr val="tx1"/>
                </a:solidFill>
                <a:effectLst/>
                <a:latin typeface="Calibri" pitchFamily="34" charset="0"/>
                <a:cs typeface="Arial" charset="0"/>
              </a:rPr>
              <a:t>Derechos</a:t>
            </a:r>
            <a:endParaRPr kumimoji="0" lang="es-CL" sz="1800" b="0" i="0" u="none" strike="noStrike" cap="none" normalizeH="0" baseline="0" dirty="0" smtClean="0">
              <a:ln>
                <a:noFill/>
              </a:ln>
              <a:solidFill>
                <a:schemeClr val="tx1"/>
              </a:solidFill>
              <a:effectLst/>
              <a:latin typeface="Arial" charset="0"/>
              <a:cs typeface="Arial" charset="0"/>
            </a:endParaRPr>
          </a:p>
        </p:txBody>
      </p:sp>
      <p:graphicFrame>
        <p:nvGraphicFramePr>
          <p:cNvPr id="8" name="7 Tabla"/>
          <p:cNvGraphicFramePr>
            <a:graphicFrameLocks noGrp="1"/>
          </p:cNvGraphicFramePr>
          <p:nvPr/>
        </p:nvGraphicFramePr>
        <p:xfrm>
          <a:off x="3786182" y="1214422"/>
          <a:ext cx="5357818" cy="4857784"/>
        </p:xfrm>
        <a:graphic>
          <a:graphicData uri="http://schemas.openxmlformats.org/drawingml/2006/table">
            <a:tbl>
              <a:tblPr firstRow="1" bandRow="1">
                <a:tableStyleId>{073A0DAA-6AF3-43AB-8588-CEC1D06C72B9}</a:tableStyleId>
              </a:tblPr>
              <a:tblGrid>
                <a:gridCol w="5357818"/>
              </a:tblGrid>
              <a:tr h="999173">
                <a:tc>
                  <a:txBody>
                    <a:bodyPr/>
                    <a:lstStyle/>
                    <a:p>
                      <a:r>
                        <a:rPr lang="es-CL" dirty="0" smtClean="0"/>
                        <a:t>LOS DERECHOS DE LOS CIUDADANOS SON: </a:t>
                      </a:r>
                      <a:endParaRPr lang="es-CL" dirty="0"/>
                    </a:p>
                  </a:txBody>
                  <a:tcPr/>
                </a:tc>
              </a:tr>
              <a:tr h="9991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800" kern="1200" dirty="0" smtClean="0">
                          <a:solidFill>
                            <a:schemeClr val="dk1"/>
                          </a:solidFill>
                          <a:latin typeface="+mn-lt"/>
                          <a:ea typeface="+mn-ea"/>
                          <a:cs typeface="+mn-cs"/>
                        </a:rPr>
                        <a:t>Postular a cargos de elección popular</a:t>
                      </a:r>
                    </a:p>
                    <a:p>
                      <a:endParaRPr lang="es-CL" dirty="0"/>
                    </a:p>
                  </a:txBody>
                  <a:tcPr/>
                </a:tc>
              </a:tr>
              <a:tr h="999173">
                <a:tc>
                  <a:txBody>
                    <a:bodyPr/>
                    <a:lstStyle/>
                    <a:p>
                      <a:r>
                        <a:rPr lang="es-CL" dirty="0" smtClean="0"/>
                        <a:t>Sufragio </a:t>
                      </a:r>
                      <a:endParaRPr lang="es-CL" dirty="0"/>
                    </a:p>
                  </a:txBody>
                  <a:tcPr/>
                </a:tc>
              </a:tr>
              <a:tr h="18602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800" kern="1200" dirty="0" smtClean="0">
                          <a:solidFill>
                            <a:schemeClr val="dk1"/>
                          </a:solidFill>
                          <a:latin typeface="+mn-lt"/>
                          <a:ea typeface="+mn-ea"/>
                          <a:cs typeface="+mn-cs"/>
                        </a:rPr>
                        <a:t>Otros Derechos establecidos por la constitución (Se exige para ser intendente, gobernador, Ministro de Estado, ser vocal de mesa o para afiliarse a un partido político)</a:t>
                      </a:r>
                    </a:p>
                    <a:p>
                      <a:endParaRPr lang="es-CL"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0" y="0"/>
            <a:ext cx="7072330" cy="1000108"/>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sz="4800" dirty="0" smtClean="0">
                <a:latin typeface="Agency FB" pitchFamily="34" charset="0"/>
              </a:rPr>
              <a:t>DESARROLLO</a:t>
            </a:r>
            <a:endParaRPr lang="es-CL" sz="4800" dirty="0">
              <a:latin typeface="Agency FB" pitchFamily="34" charset="0"/>
            </a:endParaRPr>
          </a:p>
        </p:txBody>
      </p:sp>
      <p:sp>
        <p:nvSpPr>
          <p:cNvPr id="3" name="2 Rectángulo"/>
          <p:cNvSpPr/>
          <p:nvPr/>
        </p:nvSpPr>
        <p:spPr>
          <a:xfrm>
            <a:off x="0" y="3214686"/>
            <a:ext cx="3428992" cy="364331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just"/>
            <a:r>
              <a:rPr lang="es-CL" sz="2400" dirty="0" smtClean="0"/>
              <a:t>Luego de interiorizar el contenido de la clase, en la pagina 6 de tu guía didáctica debes desarrollar una actividad ligada al contenido de la clase de hoy.</a:t>
            </a:r>
            <a:endParaRPr lang="es-CL" sz="2400" dirty="0"/>
          </a:p>
        </p:txBody>
      </p:sp>
      <p:sp>
        <p:nvSpPr>
          <p:cNvPr id="5" name="4 Flecha en U"/>
          <p:cNvSpPr/>
          <p:nvPr/>
        </p:nvSpPr>
        <p:spPr>
          <a:xfrm>
            <a:off x="1142976" y="1214422"/>
            <a:ext cx="6000792" cy="1857388"/>
          </a:xfrm>
          <a:prstGeom prst="uturn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s-CL">
              <a:solidFill>
                <a:schemeClr val="tx1"/>
              </a:solidFill>
            </a:endParaRPr>
          </a:p>
        </p:txBody>
      </p:sp>
      <p:pic>
        <p:nvPicPr>
          <p:cNvPr id="6" name="5 Imagen" descr="Pantallazo-1.png"/>
          <p:cNvPicPr>
            <a:picLocks noChangeAspect="1"/>
          </p:cNvPicPr>
          <p:nvPr/>
        </p:nvPicPr>
        <p:blipFill>
          <a:blip r:embed="rId2"/>
          <a:srcRect l="20312" t="24951" r="19531" b="6860"/>
          <a:stretch>
            <a:fillRect/>
          </a:stretch>
        </p:blipFill>
        <p:spPr>
          <a:xfrm>
            <a:off x="3643274" y="3143248"/>
            <a:ext cx="5500726" cy="35004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p:cNvSpPr>
            <a:spLocks noChangeArrowheads="1"/>
          </p:cNvSpPr>
          <p:nvPr/>
        </p:nvSpPr>
        <p:spPr bwMode="auto">
          <a:xfrm>
            <a:off x="285720" y="1000108"/>
            <a:ext cx="8286808" cy="2500330"/>
          </a:xfrm>
          <a:prstGeom prst="flowChartPredefinedProcess">
            <a:avLst/>
          </a:prstGeom>
          <a:solidFill>
            <a:srgbClr val="9BBB59"/>
          </a:solidFill>
          <a:ln w="38100">
            <a:solidFill>
              <a:srgbClr val="F2F2F2"/>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endParaRPr lang="es-CL"/>
          </a:p>
        </p:txBody>
      </p:sp>
      <p:sp>
        <p:nvSpPr>
          <p:cNvPr id="1027" name="Text Box 3"/>
          <p:cNvSpPr txBox="1">
            <a:spLocks noChangeArrowheads="1"/>
          </p:cNvSpPr>
          <p:nvPr/>
        </p:nvSpPr>
        <p:spPr bwMode="auto">
          <a:xfrm>
            <a:off x="1500166" y="1142984"/>
            <a:ext cx="5929354" cy="2214578"/>
          </a:xfrm>
          <a:prstGeom prst="rect">
            <a:avLst/>
          </a:prstGeom>
          <a:noFill/>
          <a:ln w="9525">
            <a:noFill/>
            <a:miter lim="800000"/>
            <a:headEnd/>
            <a:tailEnd/>
          </a:ln>
        </p:spPr>
        <p:txBody>
          <a:bodyPr vert="horz" wrap="square" lIns="91440" tIns="91440" rIns="91440" bIns="9144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ES" sz="1600" b="0" i="0" u="none" strike="noStrike" cap="none" normalizeH="0" baseline="0" dirty="0" smtClean="0">
                <a:ln>
                  <a:noFill/>
                </a:ln>
                <a:solidFill>
                  <a:srgbClr val="262626"/>
                </a:solidFill>
                <a:effectLst/>
                <a:latin typeface="Cambria" pitchFamily="18" charset="0"/>
                <a:cs typeface="Arial" charset="0"/>
              </a:rPr>
              <a:t>En síntesis, se denomina ciudadanía a la pertenencia a una determinada comunidad política. Es decir, la ciudadanía es lo que expresa la pertenencia de un individuo en una sociedad dada en la que por supuesto participa activamente en todos sus niveles.</a:t>
            </a:r>
          </a:p>
          <a:p>
            <a:pPr marL="0" marR="0" lvl="0" indent="0" algn="just" defTabSz="914400" rtl="0" eaLnBrk="1" fontAlgn="base" latinLnBrk="0" hangingPunct="1">
              <a:lnSpc>
                <a:spcPct val="100000"/>
              </a:lnSpc>
              <a:spcBef>
                <a:spcPct val="0"/>
              </a:spcBef>
              <a:spcAft>
                <a:spcPts val="1000"/>
              </a:spcAft>
              <a:buClrTx/>
              <a:buSzTx/>
              <a:buFontTx/>
              <a:buNone/>
              <a:tabLst/>
            </a:pPr>
            <a:r>
              <a:rPr kumimoji="0" lang="es-ES" sz="1600" b="0" i="0" u="none" strike="noStrike" cap="none" normalizeH="0" baseline="0" dirty="0" smtClean="0">
                <a:ln>
                  <a:noFill/>
                </a:ln>
                <a:solidFill>
                  <a:srgbClr val="262626"/>
                </a:solidFill>
                <a:effectLst/>
                <a:latin typeface="Cambria" pitchFamily="18" charset="0"/>
                <a:cs typeface="Arial" charset="0"/>
              </a:rPr>
              <a:t>En occidente por ejemplo el ciudadano dispone de una serie de atributos legales y al mismo tiempo integra la comunidad política de la nación en la cual participa.</a:t>
            </a:r>
          </a:p>
        </p:txBody>
      </p:sp>
      <p:sp>
        <p:nvSpPr>
          <p:cNvPr id="4" name="3 Pentágono"/>
          <p:cNvSpPr/>
          <p:nvPr/>
        </p:nvSpPr>
        <p:spPr>
          <a:xfrm>
            <a:off x="0" y="0"/>
            <a:ext cx="5786446" cy="857232"/>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CL" sz="4400" dirty="0" smtClean="0">
                <a:latin typeface="Agency FB" pitchFamily="34" charset="0"/>
              </a:rPr>
              <a:t>CIERRE</a:t>
            </a:r>
            <a:endParaRPr lang="es-CL" sz="4400" dirty="0">
              <a:latin typeface="Agency FB" pitchFamily="34" charset="0"/>
            </a:endParaRPr>
          </a:p>
        </p:txBody>
      </p:sp>
      <p:sp>
        <p:nvSpPr>
          <p:cNvPr id="5" name="4 Rectángulo redondeado"/>
          <p:cNvSpPr/>
          <p:nvPr/>
        </p:nvSpPr>
        <p:spPr>
          <a:xfrm>
            <a:off x="2928926" y="4572008"/>
            <a:ext cx="5543476" cy="172648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s-ES" dirty="0" smtClean="0"/>
              <a:t>En tu guía, pagina 7 se encuentra el cierre de la clase , por medio de una síntesis de la clase ( que se presenta también en la presentación ) y con dos preguntas que debes reflexionar. </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 xmlns:p14="http://schemas.microsoft.com/office/powerpoint/2010/main" val="4074867627"/>
              </p:ext>
            </p:extLst>
          </p:nvPr>
        </p:nvGraphicFramePr>
        <p:xfrm>
          <a:off x="214282" y="1571612"/>
          <a:ext cx="8715436" cy="5286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Pentágono"/>
          <p:cNvSpPr/>
          <p:nvPr/>
        </p:nvSpPr>
        <p:spPr>
          <a:xfrm>
            <a:off x="0" y="0"/>
            <a:ext cx="6072198" cy="1071546"/>
          </a:xfrm>
          <a:prstGeom prst="homePlate">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CL" dirty="0" smtClean="0"/>
              <a:t>En la página 8 y 9 encuentras una autoevaluación de tu proceso , posteriormente se presenta un Educaplay para que puedas desarrollarlo fuera de tu clase y finalmente tienes una rubrica </a:t>
            </a:r>
            <a:r>
              <a:rPr lang="es-CL" smtClean="0"/>
              <a:t>de evaluación. </a:t>
            </a:r>
            <a:endParaRPr lang="es-CL"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575</Words>
  <Application>Microsoft Office PowerPoint</Application>
  <PresentationFormat>Presentación en pantalla (4:3)</PresentationFormat>
  <Paragraphs>40</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Diapositiva 1</vt:lpstr>
      <vt:lpstr>Diapositiva 2</vt:lpstr>
      <vt:lpstr>ACTIVEMOS NUESTROS CONOCIMIENTOS PREVIOS </vt:lpstr>
      <vt:lpstr>Diapositiva 4</vt:lpstr>
      <vt:lpstr>Diapositiva 5</vt:lpstr>
      <vt:lpstr>Diapositiva 6</vt:lpstr>
      <vt:lpstr>Diapositiva 7</vt:lpstr>
      <vt:lpstr>Diapositiva 8</vt:lpstr>
      <vt:lpstr>Diapositiva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lab</dc:creator>
  <cp:lastModifiedBy>lab</cp:lastModifiedBy>
  <cp:revision>10</cp:revision>
  <dcterms:created xsi:type="dcterms:W3CDTF">2015-06-11T13:34:51Z</dcterms:created>
  <dcterms:modified xsi:type="dcterms:W3CDTF">2015-06-11T15:21:27Z</dcterms:modified>
</cp:coreProperties>
</file>