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1F8B7-8D2B-44D0-9B15-09272B4D052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2D016FEE-6BC4-410F-92B1-BBD8A92A01B5}">
      <dgm:prSet phldrT="[Texto]"/>
      <dgm:spPr/>
      <dgm:t>
        <a:bodyPr/>
        <a:lstStyle/>
        <a:p>
          <a:r>
            <a:rPr lang="es-ES" dirty="0" smtClean="0"/>
            <a:t>Autoevaluemos nuestro proceso</a:t>
          </a:r>
          <a:endParaRPr lang="es-ES" dirty="0"/>
        </a:p>
      </dgm:t>
    </dgm:pt>
    <dgm:pt modelId="{100A8CBC-2ECA-445A-8321-34AEB5A99E7E}" type="parTrans" cxnId="{A928769B-FAE1-490B-B144-623E24F383B5}">
      <dgm:prSet/>
      <dgm:spPr/>
      <dgm:t>
        <a:bodyPr/>
        <a:lstStyle/>
        <a:p>
          <a:endParaRPr lang="es-ES"/>
        </a:p>
      </dgm:t>
    </dgm:pt>
    <dgm:pt modelId="{ACA1BAEC-ADCE-49B6-A716-92D146D4219B}" type="sibTrans" cxnId="{A928769B-FAE1-490B-B144-623E24F383B5}">
      <dgm:prSet/>
      <dgm:spPr/>
      <dgm:t>
        <a:bodyPr/>
        <a:lstStyle/>
        <a:p>
          <a:endParaRPr lang="es-ES"/>
        </a:p>
      </dgm:t>
    </dgm:pt>
    <dgm:pt modelId="{9E23876E-8739-4D74-85C6-62ACA260E4EF}">
      <dgm:prSet phldrT="[Texto]"/>
      <dgm:spPr/>
      <dgm:t>
        <a:bodyPr/>
        <a:lstStyle/>
        <a:p>
          <a:r>
            <a:rPr lang="es-ES" dirty="0" smtClean="0"/>
            <a:t>Realiza el Educaplay luego de tu clase</a:t>
          </a:r>
          <a:endParaRPr lang="es-ES" dirty="0"/>
        </a:p>
      </dgm:t>
    </dgm:pt>
    <dgm:pt modelId="{132907B8-7441-4EAA-BD1F-512DE1DAE026}" type="parTrans" cxnId="{A221D128-1D9A-4313-8139-D40BFAC87728}">
      <dgm:prSet/>
      <dgm:spPr/>
      <dgm:t>
        <a:bodyPr/>
        <a:lstStyle/>
        <a:p>
          <a:endParaRPr lang="es-ES"/>
        </a:p>
      </dgm:t>
    </dgm:pt>
    <dgm:pt modelId="{E358462C-E57A-4778-B84A-D146F6246016}" type="sibTrans" cxnId="{A221D128-1D9A-4313-8139-D40BFAC87728}">
      <dgm:prSet/>
      <dgm:spPr/>
      <dgm:t>
        <a:bodyPr/>
        <a:lstStyle/>
        <a:p>
          <a:endParaRPr lang="es-ES"/>
        </a:p>
      </dgm:t>
    </dgm:pt>
    <dgm:pt modelId="{F5B537E8-E83E-4090-965B-469C384FE6AD}">
      <dgm:prSet phldrT="[Texto]"/>
      <dgm:spPr/>
      <dgm:t>
        <a:bodyPr/>
        <a:lstStyle/>
        <a:p>
          <a:r>
            <a:rPr lang="es-ES" dirty="0" smtClean="0"/>
            <a:t>Revisa tu rúbrica de evaluación </a:t>
          </a:r>
          <a:endParaRPr lang="es-ES" dirty="0"/>
        </a:p>
      </dgm:t>
    </dgm:pt>
    <dgm:pt modelId="{AF073B5E-C62A-4D2F-A42A-C94387E3A8C0}" type="parTrans" cxnId="{F46D017F-D393-4ADD-AD6E-1855B082C976}">
      <dgm:prSet/>
      <dgm:spPr/>
      <dgm:t>
        <a:bodyPr/>
        <a:lstStyle/>
        <a:p>
          <a:endParaRPr lang="es-ES"/>
        </a:p>
      </dgm:t>
    </dgm:pt>
    <dgm:pt modelId="{32BB7C89-E642-438C-8EAA-0BF0C5EB5CCD}" type="sibTrans" cxnId="{F46D017F-D393-4ADD-AD6E-1855B082C976}">
      <dgm:prSet/>
      <dgm:spPr/>
      <dgm:t>
        <a:bodyPr/>
        <a:lstStyle/>
        <a:p>
          <a:endParaRPr lang="es-ES"/>
        </a:p>
      </dgm:t>
    </dgm:pt>
    <dgm:pt modelId="{84CDB57B-71A5-462C-8DC2-CF0958B6BE20}" type="pres">
      <dgm:prSet presAssocID="{8B21F8B7-8D2B-44D0-9B15-09272B4D0521}" presName="Name0" presStyleCnt="0">
        <dgm:presLayoutVars>
          <dgm:dir/>
          <dgm:resizeHandles val="exact"/>
        </dgm:presLayoutVars>
      </dgm:prSet>
      <dgm:spPr/>
    </dgm:pt>
    <dgm:pt modelId="{03342B44-7FD9-4271-9A50-D1C1B592F661}" type="pres">
      <dgm:prSet presAssocID="{8B21F8B7-8D2B-44D0-9B15-09272B4D0521}" presName="fgShape" presStyleLbl="fgShp" presStyleIdx="0" presStyleCnt="1"/>
      <dgm:spPr/>
    </dgm:pt>
    <dgm:pt modelId="{52613D78-ADDC-40C3-8094-6807B300DF7F}" type="pres">
      <dgm:prSet presAssocID="{8B21F8B7-8D2B-44D0-9B15-09272B4D0521}" presName="linComp" presStyleCnt="0"/>
      <dgm:spPr/>
    </dgm:pt>
    <dgm:pt modelId="{48257C9F-A313-43C6-A33B-AA388D0ED47C}" type="pres">
      <dgm:prSet presAssocID="{2D016FEE-6BC4-410F-92B1-BBD8A92A01B5}" presName="compNode" presStyleCnt="0"/>
      <dgm:spPr/>
    </dgm:pt>
    <dgm:pt modelId="{6EE4AEC8-4E80-4545-BC15-49D9E8E3255B}" type="pres">
      <dgm:prSet presAssocID="{2D016FEE-6BC4-410F-92B1-BBD8A92A01B5}" presName="bkgdShape" presStyleLbl="node1" presStyleIdx="0" presStyleCnt="3"/>
      <dgm:spPr/>
    </dgm:pt>
    <dgm:pt modelId="{1A7FD40F-EA74-4823-BFF3-D5F7E2CB80FD}" type="pres">
      <dgm:prSet presAssocID="{2D016FEE-6BC4-410F-92B1-BBD8A92A01B5}" presName="nodeTx" presStyleLbl="node1" presStyleIdx="0" presStyleCnt="3">
        <dgm:presLayoutVars>
          <dgm:bulletEnabled val="1"/>
        </dgm:presLayoutVars>
      </dgm:prSet>
      <dgm:spPr/>
    </dgm:pt>
    <dgm:pt modelId="{7E0ED930-5BDD-4BBB-BF05-F5C5B55FA0C0}" type="pres">
      <dgm:prSet presAssocID="{2D016FEE-6BC4-410F-92B1-BBD8A92A01B5}" presName="invisiNode" presStyleLbl="node1" presStyleIdx="0" presStyleCnt="3"/>
      <dgm:spPr/>
    </dgm:pt>
    <dgm:pt modelId="{E5392F82-4384-4A6C-82C5-50627AE5659E}" type="pres">
      <dgm:prSet presAssocID="{2D016FEE-6BC4-410F-92B1-BBD8A92A01B5}" presName="imagNode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BECC539-06C7-418A-8836-040EBF61F7C0}" type="pres">
      <dgm:prSet presAssocID="{ACA1BAEC-ADCE-49B6-A716-92D146D4219B}" presName="sibTrans" presStyleLbl="sibTrans2D1" presStyleIdx="0" presStyleCnt="0"/>
      <dgm:spPr/>
    </dgm:pt>
    <dgm:pt modelId="{2E37EAC3-4D5D-46FD-B966-68F308BD5DCA}" type="pres">
      <dgm:prSet presAssocID="{9E23876E-8739-4D74-85C6-62ACA260E4EF}" presName="compNode" presStyleCnt="0"/>
      <dgm:spPr/>
    </dgm:pt>
    <dgm:pt modelId="{89ACC49E-EF86-4600-B0C4-AA1EB369F0E0}" type="pres">
      <dgm:prSet presAssocID="{9E23876E-8739-4D74-85C6-62ACA260E4EF}" presName="bkgdShape" presStyleLbl="node1" presStyleIdx="1" presStyleCnt="3"/>
      <dgm:spPr/>
    </dgm:pt>
    <dgm:pt modelId="{E066FD95-41B2-43E6-B27B-DEA3CB3CB017}" type="pres">
      <dgm:prSet presAssocID="{9E23876E-8739-4D74-85C6-62ACA260E4EF}" presName="nodeTx" presStyleLbl="node1" presStyleIdx="1" presStyleCnt="3">
        <dgm:presLayoutVars>
          <dgm:bulletEnabled val="1"/>
        </dgm:presLayoutVars>
      </dgm:prSet>
      <dgm:spPr/>
    </dgm:pt>
    <dgm:pt modelId="{8971A295-BA3B-4720-8A84-126066D461D6}" type="pres">
      <dgm:prSet presAssocID="{9E23876E-8739-4D74-85C6-62ACA260E4EF}" presName="invisiNode" presStyleLbl="node1" presStyleIdx="1" presStyleCnt="3"/>
      <dgm:spPr/>
    </dgm:pt>
    <dgm:pt modelId="{9FEFD785-73EC-4C03-AFFC-1873A9CF835D}" type="pres">
      <dgm:prSet presAssocID="{9E23876E-8739-4D74-85C6-62ACA260E4EF}" presName="imagNode" presStyleLbl="fgImgPlace1" presStyleIdx="1" presStyleCnt="3"/>
      <dgm:spPr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B889052E-59A4-4A5D-B094-ECF12AE585A0}" type="pres">
      <dgm:prSet presAssocID="{E358462C-E57A-4778-B84A-D146F6246016}" presName="sibTrans" presStyleLbl="sibTrans2D1" presStyleIdx="0" presStyleCnt="0"/>
      <dgm:spPr/>
    </dgm:pt>
    <dgm:pt modelId="{0CCA1D49-C3A2-4FC4-A73B-5CE18C828823}" type="pres">
      <dgm:prSet presAssocID="{F5B537E8-E83E-4090-965B-469C384FE6AD}" presName="compNode" presStyleCnt="0"/>
      <dgm:spPr/>
    </dgm:pt>
    <dgm:pt modelId="{E5DA4073-69DD-4A8F-B164-E53D38928935}" type="pres">
      <dgm:prSet presAssocID="{F5B537E8-E83E-4090-965B-469C384FE6AD}" presName="bkgdShape" presStyleLbl="node1" presStyleIdx="2" presStyleCnt="3"/>
      <dgm:spPr/>
      <dgm:t>
        <a:bodyPr/>
        <a:lstStyle/>
        <a:p>
          <a:endParaRPr lang="es-ES"/>
        </a:p>
      </dgm:t>
    </dgm:pt>
    <dgm:pt modelId="{86B86778-C081-4F87-9343-84A47766D4A9}" type="pres">
      <dgm:prSet presAssocID="{F5B537E8-E83E-4090-965B-469C384FE6A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3F53F-CD19-4D77-A768-D48F468235E2}" type="pres">
      <dgm:prSet presAssocID="{F5B537E8-E83E-4090-965B-469C384FE6AD}" presName="invisiNode" presStyleLbl="node1" presStyleIdx="2" presStyleCnt="3"/>
      <dgm:spPr/>
    </dgm:pt>
    <dgm:pt modelId="{591846A7-4C11-4156-BC5B-BDCF40B963BC}" type="pres">
      <dgm:prSet presAssocID="{F5B537E8-E83E-4090-965B-469C384FE6AD}" presName="imagNode" presStyleLbl="fgImgPlace1" presStyleIdx="2" presStyleCnt="3"/>
      <dgm:spPr/>
    </dgm:pt>
  </dgm:ptLst>
  <dgm:cxnLst>
    <dgm:cxn modelId="{5DF88CD0-3AF1-448E-A3F9-2EDD2A54A4BA}" type="presOf" srcId="{ACA1BAEC-ADCE-49B6-A716-92D146D4219B}" destId="{1BECC539-06C7-418A-8836-040EBF61F7C0}" srcOrd="0" destOrd="0" presId="urn:microsoft.com/office/officeart/2005/8/layout/hList7"/>
    <dgm:cxn modelId="{A221D128-1D9A-4313-8139-D40BFAC87728}" srcId="{8B21F8B7-8D2B-44D0-9B15-09272B4D0521}" destId="{9E23876E-8739-4D74-85C6-62ACA260E4EF}" srcOrd="1" destOrd="0" parTransId="{132907B8-7441-4EAA-BD1F-512DE1DAE026}" sibTransId="{E358462C-E57A-4778-B84A-D146F6246016}"/>
    <dgm:cxn modelId="{3C603C0A-0F07-4073-8A01-B59A01C66F72}" type="presOf" srcId="{2D016FEE-6BC4-410F-92B1-BBD8A92A01B5}" destId="{6EE4AEC8-4E80-4545-BC15-49D9E8E3255B}" srcOrd="0" destOrd="0" presId="urn:microsoft.com/office/officeart/2005/8/layout/hList7"/>
    <dgm:cxn modelId="{20851CDB-D373-4DA4-ABBC-AFB22A08A44A}" type="presOf" srcId="{F5B537E8-E83E-4090-965B-469C384FE6AD}" destId="{E5DA4073-69DD-4A8F-B164-E53D38928935}" srcOrd="0" destOrd="0" presId="urn:microsoft.com/office/officeart/2005/8/layout/hList7"/>
    <dgm:cxn modelId="{B5768DEF-7AA9-4D98-9AB3-84BBDA7181D0}" type="presOf" srcId="{2D016FEE-6BC4-410F-92B1-BBD8A92A01B5}" destId="{1A7FD40F-EA74-4823-BFF3-D5F7E2CB80FD}" srcOrd="1" destOrd="0" presId="urn:microsoft.com/office/officeart/2005/8/layout/hList7"/>
    <dgm:cxn modelId="{A928769B-FAE1-490B-B144-623E24F383B5}" srcId="{8B21F8B7-8D2B-44D0-9B15-09272B4D0521}" destId="{2D016FEE-6BC4-410F-92B1-BBD8A92A01B5}" srcOrd="0" destOrd="0" parTransId="{100A8CBC-2ECA-445A-8321-34AEB5A99E7E}" sibTransId="{ACA1BAEC-ADCE-49B6-A716-92D146D4219B}"/>
    <dgm:cxn modelId="{E4F8F8EE-AA31-405E-BCC5-703B031FDA9B}" type="presOf" srcId="{8B21F8B7-8D2B-44D0-9B15-09272B4D0521}" destId="{84CDB57B-71A5-462C-8DC2-CF0958B6BE20}" srcOrd="0" destOrd="0" presId="urn:microsoft.com/office/officeart/2005/8/layout/hList7"/>
    <dgm:cxn modelId="{F46D017F-D393-4ADD-AD6E-1855B082C976}" srcId="{8B21F8B7-8D2B-44D0-9B15-09272B4D0521}" destId="{F5B537E8-E83E-4090-965B-469C384FE6AD}" srcOrd="2" destOrd="0" parTransId="{AF073B5E-C62A-4D2F-A42A-C94387E3A8C0}" sibTransId="{32BB7C89-E642-438C-8EAA-0BF0C5EB5CCD}"/>
    <dgm:cxn modelId="{9A1AF6E6-5BD9-4F1C-A69B-012C150DE0D1}" type="presOf" srcId="{9E23876E-8739-4D74-85C6-62ACA260E4EF}" destId="{89ACC49E-EF86-4600-B0C4-AA1EB369F0E0}" srcOrd="0" destOrd="0" presId="urn:microsoft.com/office/officeart/2005/8/layout/hList7"/>
    <dgm:cxn modelId="{F56271EB-6073-437E-8053-D40E8E732232}" type="presOf" srcId="{F5B537E8-E83E-4090-965B-469C384FE6AD}" destId="{86B86778-C081-4F87-9343-84A47766D4A9}" srcOrd="1" destOrd="0" presId="urn:microsoft.com/office/officeart/2005/8/layout/hList7"/>
    <dgm:cxn modelId="{7D7C5BCD-2BBA-4B9F-8621-69EE936BC518}" type="presOf" srcId="{9E23876E-8739-4D74-85C6-62ACA260E4EF}" destId="{E066FD95-41B2-43E6-B27B-DEA3CB3CB017}" srcOrd="1" destOrd="0" presId="urn:microsoft.com/office/officeart/2005/8/layout/hList7"/>
    <dgm:cxn modelId="{C13E4609-060F-46F8-85EF-51DCDA2F3219}" type="presOf" srcId="{E358462C-E57A-4778-B84A-D146F6246016}" destId="{B889052E-59A4-4A5D-B094-ECF12AE585A0}" srcOrd="0" destOrd="0" presId="urn:microsoft.com/office/officeart/2005/8/layout/hList7"/>
    <dgm:cxn modelId="{16DD94B5-2AA3-48D2-ACFD-A01D68E350AB}" type="presParOf" srcId="{84CDB57B-71A5-462C-8DC2-CF0958B6BE20}" destId="{03342B44-7FD9-4271-9A50-D1C1B592F661}" srcOrd="0" destOrd="0" presId="urn:microsoft.com/office/officeart/2005/8/layout/hList7"/>
    <dgm:cxn modelId="{6675CC5E-36C5-4359-BC95-FAF272119499}" type="presParOf" srcId="{84CDB57B-71A5-462C-8DC2-CF0958B6BE20}" destId="{52613D78-ADDC-40C3-8094-6807B300DF7F}" srcOrd="1" destOrd="0" presId="urn:microsoft.com/office/officeart/2005/8/layout/hList7"/>
    <dgm:cxn modelId="{34B12741-4752-40C3-9776-F4AF984A41F5}" type="presParOf" srcId="{52613D78-ADDC-40C3-8094-6807B300DF7F}" destId="{48257C9F-A313-43C6-A33B-AA388D0ED47C}" srcOrd="0" destOrd="0" presId="urn:microsoft.com/office/officeart/2005/8/layout/hList7"/>
    <dgm:cxn modelId="{5CA97FE7-30FD-4A65-95F8-63A45C646364}" type="presParOf" srcId="{48257C9F-A313-43C6-A33B-AA388D0ED47C}" destId="{6EE4AEC8-4E80-4545-BC15-49D9E8E3255B}" srcOrd="0" destOrd="0" presId="urn:microsoft.com/office/officeart/2005/8/layout/hList7"/>
    <dgm:cxn modelId="{0F4342F6-4570-4FC1-9AED-A8F74D15E0F1}" type="presParOf" srcId="{48257C9F-A313-43C6-A33B-AA388D0ED47C}" destId="{1A7FD40F-EA74-4823-BFF3-D5F7E2CB80FD}" srcOrd="1" destOrd="0" presId="urn:microsoft.com/office/officeart/2005/8/layout/hList7"/>
    <dgm:cxn modelId="{566D0E30-ECA8-4E15-85DF-D46880D8254D}" type="presParOf" srcId="{48257C9F-A313-43C6-A33B-AA388D0ED47C}" destId="{7E0ED930-5BDD-4BBB-BF05-F5C5B55FA0C0}" srcOrd="2" destOrd="0" presId="urn:microsoft.com/office/officeart/2005/8/layout/hList7"/>
    <dgm:cxn modelId="{545FB321-0B32-47AA-9902-A21C26FCF0A6}" type="presParOf" srcId="{48257C9F-A313-43C6-A33B-AA388D0ED47C}" destId="{E5392F82-4384-4A6C-82C5-50627AE5659E}" srcOrd="3" destOrd="0" presId="urn:microsoft.com/office/officeart/2005/8/layout/hList7"/>
    <dgm:cxn modelId="{1326E317-B8D9-4E9B-9CF6-7BDCA3E67C5C}" type="presParOf" srcId="{52613D78-ADDC-40C3-8094-6807B300DF7F}" destId="{1BECC539-06C7-418A-8836-040EBF61F7C0}" srcOrd="1" destOrd="0" presId="urn:microsoft.com/office/officeart/2005/8/layout/hList7"/>
    <dgm:cxn modelId="{EFC47D1D-DA94-41D2-96B3-C2E830A9E1A5}" type="presParOf" srcId="{52613D78-ADDC-40C3-8094-6807B300DF7F}" destId="{2E37EAC3-4D5D-46FD-B966-68F308BD5DCA}" srcOrd="2" destOrd="0" presId="urn:microsoft.com/office/officeart/2005/8/layout/hList7"/>
    <dgm:cxn modelId="{CBAAAA7F-04A2-47E8-A8B0-3C2567FF6CA8}" type="presParOf" srcId="{2E37EAC3-4D5D-46FD-B966-68F308BD5DCA}" destId="{89ACC49E-EF86-4600-B0C4-AA1EB369F0E0}" srcOrd="0" destOrd="0" presId="urn:microsoft.com/office/officeart/2005/8/layout/hList7"/>
    <dgm:cxn modelId="{3725108A-E955-4DCF-9E99-6F830AECCCD2}" type="presParOf" srcId="{2E37EAC3-4D5D-46FD-B966-68F308BD5DCA}" destId="{E066FD95-41B2-43E6-B27B-DEA3CB3CB017}" srcOrd="1" destOrd="0" presId="urn:microsoft.com/office/officeart/2005/8/layout/hList7"/>
    <dgm:cxn modelId="{64CCF514-1394-457F-A778-D2FE1E6F6F03}" type="presParOf" srcId="{2E37EAC3-4D5D-46FD-B966-68F308BD5DCA}" destId="{8971A295-BA3B-4720-8A84-126066D461D6}" srcOrd="2" destOrd="0" presId="urn:microsoft.com/office/officeart/2005/8/layout/hList7"/>
    <dgm:cxn modelId="{73268762-A82C-40DB-B641-25D55AE1E70C}" type="presParOf" srcId="{2E37EAC3-4D5D-46FD-B966-68F308BD5DCA}" destId="{9FEFD785-73EC-4C03-AFFC-1873A9CF835D}" srcOrd="3" destOrd="0" presId="urn:microsoft.com/office/officeart/2005/8/layout/hList7"/>
    <dgm:cxn modelId="{071FD837-F2BC-497F-9EBA-1449A30A1C25}" type="presParOf" srcId="{52613D78-ADDC-40C3-8094-6807B300DF7F}" destId="{B889052E-59A4-4A5D-B094-ECF12AE585A0}" srcOrd="3" destOrd="0" presId="urn:microsoft.com/office/officeart/2005/8/layout/hList7"/>
    <dgm:cxn modelId="{323DB0F6-7987-4225-A21E-85839959A53F}" type="presParOf" srcId="{52613D78-ADDC-40C3-8094-6807B300DF7F}" destId="{0CCA1D49-C3A2-4FC4-A73B-5CE18C828823}" srcOrd="4" destOrd="0" presId="urn:microsoft.com/office/officeart/2005/8/layout/hList7"/>
    <dgm:cxn modelId="{7B2B20CC-7909-46B7-A260-89C3254AC11D}" type="presParOf" srcId="{0CCA1D49-C3A2-4FC4-A73B-5CE18C828823}" destId="{E5DA4073-69DD-4A8F-B164-E53D38928935}" srcOrd="0" destOrd="0" presId="urn:microsoft.com/office/officeart/2005/8/layout/hList7"/>
    <dgm:cxn modelId="{FE93F98C-2C21-4314-98AE-7F9E0F1AB950}" type="presParOf" srcId="{0CCA1D49-C3A2-4FC4-A73B-5CE18C828823}" destId="{86B86778-C081-4F87-9343-84A47766D4A9}" srcOrd="1" destOrd="0" presId="urn:microsoft.com/office/officeart/2005/8/layout/hList7"/>
    <dgm:cxn modelId="{DD404B89-6F0A-4C0F-947D-76055C9615A1}" type="presParOf" srcId="{0CCA1D49-C3A2-4FC4-A73B-5CE18C828823}" destId="{A5A3F53F-CD19-4D77-A768-D48F468235E2}" srcOrd="2" destOrd="0" presId="urn:microsoft.com/office/officeart/2005/8/layout/hList7"/>
    <dgm:cxn modelId="{CC1F1033-22B1-43B0-AAA9-1FD0F830C145}" type="presParOf" srcId="{0CCA1D49-C3A2-4FC4-A73B-5CE18C828823}" destId="{591846A7-4C11-4156-BC5B-BDCF40B963B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AEC8-4E80-4545-BC15-49D9E8E3255B}">
      <dsp:nvSpPr>
        <dsp:cNvPr id="0" name=""/>
        <dsp:cNvSpPr/>
      </dsp:nvSpPr>
      <dsp:spPr>
        <a:xfrm>
          <a:off x="1538" y="0"/>
          <a:ext cx="2393295" cy="4752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Autoevaluemos nuestro proceso</a:t>
          </a:r>
          <a:endParaRPr lang="es-ES" sz="2500" kern="1200" dirty="0"/>
        </a:p>
      </dsp:txBody>
      <dsp:txXfrm>
        <a:off x="1538" y="1901011"/>
        <a:ext cx="2393295" cy="1901011"/>
      </dsp:txXfrm>
    </dsp:sp>
    <dsp:sp modelId="{E5392F82-4384-4A6C-82C5-50627AE5659E}">
      <dsp:nvSpPr>
        <dsp:cNvPr id="0" name=""/>
        <dsp:cNvSpPr/>
      </dsp:nvSpPr>
      <dsp:spPr>
        <a:xfrm>
          <a:off x="406889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C49E-EF86-4600-B0C4-AA1EB369F0E0}">
      <dsp:nvSpPr>
        <dsp:cNvPr id="0" name=""/>
        <dsp:cNvSpPr/>
      </dsp:nvSpPr>
      <dsp:spPr>
        <a:xfrm>
          <a:off x="2466632" y="0"/>
          <a:ext cx="2393295" cy="475252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Realiza el Educaplay luego de tu clase</a:t>
          </a:r>
          <a:endParaRPr lang="es-ES" sz="2500" kern="1200" dirty="0"/>
        </a:p>
      </dsp:txBody>
      <dsp:txXfrm>
        <a:off x="2466632" y="1901011"/>
        <a:ext cx="2393295" cy="1901011"/>
      </dsp:txXfrm>
    </dsp:sp>
    <dsp:sp modelId="{9FEFD785-73EC-4C03-AFFC-1873A9CF835D}">
      <dsp:nvSpPr>
        <dsp:cNvPr id="0" name=""/>
        <dsp:cNvSpPr/>
      </dsp:nvSpPr>
      <dsp:spPr>
        <a:xfrm>
          <a:off x="2871984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A4073-69DD-4A8F-B164-E53D38928935}">
      <dsp:nvSpPr>
        <dsp:cNvPr id="0" name=""/>
        <dsp:cNvSpPr/>
      </dsp:nvSpPr>
      <dsp:spPr>
        <a:xfrm>
          <a:off x="4931726" y="0"/>
          <a:ext cx="2393295" cy="475252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Revisa tu rúbrica de evaluación </a:t>
          </a:r>
          <a:endParaRPr lang="es-ES" sz="2500" kern="1200" dirty="0"/>
        </a:p>
      </dsp:txBody>
      <dsp:txXfrm>
        <a:off x="4931726" y="1901011"/>
        <a:ext cx="2393295" cy="1901011"/>
      </dsp:txXfrm>
    </dsp:sp>
    <dsp:sp modelId="{591846A7-4C11-4156-BC5B-BDCF40B963BC}">
      <dsp:nvSpPr>
        <dsp:cNvPr id="0" name=""/>
        <dsp:cNvSpPr/>
      </dsp:nvSpPr>
      <dsp:spPr>
        <a:xfrm>
          <a:off x="5337078" y="285151"/>
          <a:ext cx="1582591" cy="1582591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42B44-7FD9-4271-9A50-D1C1B592F661}">
      <dsp:nvSpPr>
        <dsp:cNvPr id="0" name=""/>
        <dsp:cNvSpPr/>
      </dsp:nvSpPr>
      <dsp:spPr>
        <a:xfrm>
          <a:off x="293062" y="3802022"/>
          <a:ext cx="6740435" cy="71287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24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28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1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92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23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1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33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7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55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0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79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CEF2-18C3-4812-B4F8-BE779F30BCBF}" type="datetimeFigureOut">
              <a:rPr lang="es-ES" smtClean="0"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D650-8044-4D39-8228-EF6627245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86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ninz.wix.com/estadovirtualddh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inta perforada"/>
          <p:cNvSpPr/>
          <p:nvPr/>
        </p:nvSpPr>
        <p:spPr>
          <a:xfrm>
            <a:off x="1835696" y="188640"/>
            <a:ext cx="7056784" cy="244827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2:</a:t>
            </a:r>
          </a:p>
          <a:p>
            <a:pPr algn="ctr"/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DERECHOS </a:t>
            </a:r>
            <a:endParaRPr lang="es-E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e 15"/>
          <p:cNvSpPr>
            <a:spLocks noChangeArrowheads="1"/>
          </p:cNvSpPr>
          <p:nvPr/>
        </p:nvSpPr>
        <p:spPr bwMode="auto">
          <a:xfrm>
            <a:off x="279876" y="673315"/>
            <a:ext cx="1915860" cy="151216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3 Imagen" descr="SpanishMasterColourHigh.png"/>
          <p:cNvPicPr/>
          <p:nvPr/>
        </p:nvPicPr>
        <p:blipFill>
          <a:blip r:embed="rId2" cstate="print"/>
          <a:srcRect l="5484" t="22782" r="5850" b="12950"/>
          <a:stretch>
            <a:fillRect/>
          </a:stretch>
        </p:blipFill>
        <p:spPr>
          <a:xfrm>
            <a:off x="409714" y="944137"/>
            <a:ext cx="1656184" cy="1337731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409714" y="5157192"/>
            <a:ext cx="8482766" cy="1440160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dirty="0"/>
              <a:t>PROPUESTA DIDACTICA PARA LA INCORPORACION DE HABILIDADES Y ACTITUDES PARA LA ENSEÑANZA DE LOS DERECHOS HUMANOS, A TRAVES DE UN METODO ACTIVO PARTICIPATIVO MEDIANTE LA CREACION DE UN ESTADO VIRTUAL PARA 4° MEDIO.</a:t>
            </a:r>
            <a:endParaRPr lang="es-ES" sz="1400" dirty="0"/>
          </a:p>
          <a:p>
            <a:r>
              <a:rPr lang="es-CL" sz="1400" dirty="0"/>
              <a:t> </a:t>
            </a:r>
            <a:endParaRPr lang="es-ES" sz="1400" dirty="0"/>
          </a:p>
          <a:p>
            <a:r>
              <a:rPr lang="es-CL" sz="1400" dirty="0"/>
              <a:t>MARCELO CATALAN, DANIELA NUÑEZ, RODRIGO OLGUIN UNIVERSIDAD DE LAS AMERICAS, VIÑA DEL MAR, 2015</a:t>
            </a:r>
            <a:endParaRPr lang="es-ES" sz="1400" dirty="0"/>
          </a:p>
        </p:txBody>
      </p:sp>
      <p:pic>
        <p:nvPicPr>
          <p:cNvPr id="8" name="0 Imagen" descr="201305131153015697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699792" y="2852936"/>
            <a:ext cx="4248472" cy="208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46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21405"/>
              </p:ext>
            </p:extLst>
          </p:nvPr>
        </p:nvGraphicFramePr>
        <p:xfrm>
          <a:off x="251520" y="188640"/>
          <a:ext cx="8712968" cy="34563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31603"/>
                <a:gridCol w="6481365"/>
              </a:tblGrid>
              <a:tr h="4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Asignatura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Historia, Geografía y Ciencias Sociales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Unidad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  Institucionalidad chilena 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Contenido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Los Derechos Humanos y su clasificación.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Tiempo Estimado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 hora y treinta minutos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5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Objetivo de la Guía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Comprender el impacto de la Constitución en la regulación de la vida en sociedad, estableciendo relaciones de imágenes y concepto, desarrollando la participación activa de los estudiantes.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abajo"/>
          <p:cNvSpPr/>
          <p:nvPr/>
        </p:nvSpPr>
        <p:spPr>
          <a:xfrm>
            <a:off x="3959932" y="3789040"/>
            <a:ext cx="792088" cy="10801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835696" y="4888695"/>
            <a:ext cx="5400600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Recuerda tener presente esta tabla que se encuentra en tu Guía número 2, para que entiendas los elementos que veremos durante la clase.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537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ACTIVEMOS NUESTROS CONOCIMIENTOS PREVIOS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Llamada de flecha a la derecha"/>
          <p:cNvSpPr/>
          <p:nvPr/>
        </p:nvSpPr>
        <p:spPr>
          <a:xfrm>
            <a:off x="179512" y="1772816"/>
            <a:ext cx="4752528" cy="4464496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tu Guía número 2 , posees diversas imágenes asociadas a imágenes que representan a Derechos Humanos, a partir de tus conocimientos previos debes identificar a cual corresponda.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21023" r="51015" b="8333"/>
          <a:stretch/>
        </p:blipFill>
        <p:spPr bwMode="auto">
          <a:xfrm>
            <a:off x="5076056" y="2032771"/>
            <a:ext cx="3905191" cy="41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6164555" y="5949280"/>
            <a:ext cx="1728192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PAGINA 2,3 Y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11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0" y="0"/>
            <a:ext cx="5004048" cy="83671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CONTENIDO</a:t>
            </a:r>
            <a:endParaRPr lang="es-ES" sz="3200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ángulo redondeado 30"/>
          <p:cNvSpPr>
            <a:spLocks noChangeArrowheads="1"/>
          </p:cNvSpPr>
          <p:nvPr/>
        </p:nvSpPr>
        <p:spPr bwMode="auto">
          <a:xfrm>
            <a:off x="236178" y="2204864"/>
            <a:ext cx="2031566" cy="2304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Derechos Humanos en Chile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redondeado 28"/>
          <p:cNvSpPr>
            <a:spLocks noChangeArrowheads="1"/>
          </p:cNvSpPr>
          <p:nvPr/>
        </p:nvSpPr>
        <p:spPr bwMode="auto">
          <a:xfrm>
            <a:off x="4283968" y="1376887"/>
            <a:ext cx="3815184" cy="568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s-CL" sz="1600" dirty="0"/>
              <a:t>E</a:t>
            </a:r>
            <a:r>
              <a:rPr lang="es-CL" sz="1600" dirty="0" smtClean="0"/>
              <a:t>n </a:t>
            </a:r>
            <a:r>
              <a:rPr lang="es-CL" sz="1600" dirty="0"/>
              <a:t>la constitución política de nuestro país</a:t>
            </a:r>
            <a:endParaRPr lang="es-ES" sz="1600" dirty="0"/>
          </a:p>
        </p:txBody>
      </p:sp>
      <p:sp>
        <p:nvSpPr>
          <p:cNvPr id="7" name="Rectángulo redondeado 23"/>
          <p:cNvSpPr>
            <a:spLocks noChangeArrowheads="1"/>
          </p:cNvSpPr>
          <p:nvPr/>
        </p:nvSpPr>
        <p:spPr bwMode="auto">
          <a:xfrm>
            <a:off x="4283968" y="2636912"/>
            <a:ext cx="4381369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Ley fundamental del ordenamiento jurídico, que se encarga de organizar al Estado y su forma de gobierno. También fija las atribuciones y los límites del ejercicio de los tres poderes públicos. Además, establece los deberes y garantías a cada persona.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redondeado 26"/>
          <p:cNvSpPr>
            <a:spLocks noChangeArrowheads="1"/>
          </p:cNvSpPr>
          <p:nvPr/>
        </p:nvSpPr>
        <p:spPr bwMode="auto">
          <a:xfrm>
            <a:off x="4245318" y="4509120"/>
            <a:ext cx="4381369" cy="12890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 constitución no creo los DD.HH. solo los reconoce, ya que estos son anteriores al Estado y superiores al poder, por lo que limitan la soberanía del Estado.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502024" y="1804190"/>
            <a:ext cx="1493912" cy="400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502024" y="3068960"/>
            <a:ext cx="1493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502024" y="4077072"/>
            <a:ext cx="1349896" cy="644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7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22"/>
          <p:cNvSpPr>
            <a:spLocks noChangeArrowheads="1"/>
          </p:cNvSpPr>
          <p:nvPr/>
        </p:nvSpPr>
        <p:spPr bwMode="auto">
          <a:xfrm>
            <a:off x="230707" y="1484784"/>
            <a:ext cx="4032448" cy="3744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 Chile se encuentran vigentes los siguientes tratados sobre Derechos Humanos: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CL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El pacto internacional de Derechos Civiles y Políticos, adoptado por la asamblea general de la ONU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CL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El pacto internacional de los Derechos Económicos, Sociales y Culturales adoptado por la asamblea general de la ONU (1969)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CL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La Convención Americana sobre Derechos Humanos denominada “Pacto de San José de Costa Rica” (1991)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21"/>
          <p:cNvSpPr>
            <a:spLocks noChangeArrowheads="1"/>
          </p:cNvSpPr>
          <p:nvPr/>
        </p:nvSpPr>
        <p:spPr bwMode="auto">
          <a:xfrm>
            <a:off x="4644008" y="188640"/>
            <a:ext cx="4178300" cy="6336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 Estado chileno comprometido con la evolución histórica de los derechos de las personas, a través de su Constitución Política, en su Capítulo III, ha reconocido expresamente los derechos y deberes de los individuos, estableciendo aquellas obligaciones que tienen con el Estado y con los demás. Entre los puntos principales puede mencionarse: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El derecho a la vida.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El derecho a la integridad física y psíquica.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igualdad ante la ley.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El derecho a ser juzgado por los tribunales competentes.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El respeto y la protección a la vida privada y pública.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El respeto a la honra de la persona y la familia.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inviolabilidad del hogar.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libertad de enseñanza, de trabajo, de conciencia, de opinión y de propiedad.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izquierda y arriba"/>
          <p:cNvSpPr/>
          <p:nvPr/>
        </p:nvSpPr>
        <p:spPr>
          <a:xfrm rot="5400000">
            <a:off x="1547664" y="5085184"/>
            <a:ext cx="1656184" cy="1944216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95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0" y="0"/>
            <a:ext cx="6228184" cy="105273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DESARROLLO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132856"/>
            <a:ext cx="2699792" cy="4725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Luego de haber entendido el contenido de la clase, te invito a realizar la actividad que se encuentra en la pagina 6 de tu Guía Didáctica Número 2, RECUERDA utilizar el procedimiento que se te entrega a continuación para resolver tu actividad. </a:t>
            </a:r>
            <a:endParaRPr lang="es-E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52807" y="1249047"/>
            <a:ext cx="5550754" cy="2154163"/>
          </a:xfrm>
          <a:prstGeom prst="rect">
            <a:avLst/>
          </a:prstGeom>
          <a:solidFill>
            <a:srgbClr val="FFFFFF"/>
          </a:solidFill>
          <a:ln w="28575">
            <a:solidFill>
              <a:srgbClr val="4BACC6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Procedimientos para identificar una Imagen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CL" altLang="es-ES" sz="1600" dirty="0">
                <a:latin typeface="Times New Roman" pitchFamily="18" charset="0"/>
                <a:cs typeface="Arial" pitchFamily="34" charset="0"/>
              </a:rPr>
              <a:t>O</a:t>
            </a:r>
            <a:r>
              <a:rPr kumimoji="0" lang="es-CL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bservar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CL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Identificar protagonistas, símbolos.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CL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Identificar actitudes.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CL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Identificar temática: hito o proceso graficado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845" r="12887" b="8238"/>
          <a:stretch/>
        </p:blipFill>
        <p:spPr bwMode="auto">
          <a:xfrm>
            <a:off x="6228184" y="3429284"/>
            <a:ext cx="2775377" cy="316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 la derecha con bandas"/>
          <p:cNvSpPr/>
          <p:nvPr/>
        </p:nvSpPr>
        <p:spPr>
          <a:xfrm>
            <a:off x="2843808" y="4293096"/>
            <a:ext cx="3168352" cy="2304256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Te aconsejo apoyarte con tu compañero de banco.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79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332656"/>
            <a:ext cx="7560840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¿Recuerdas que en la clase pasada desarrollaste las bases de una constitución?, Ahora </a:t>
            </a:r>
            <a:endParaRPr lang="es-ES" dirty="0"/>
          </a:p>
          <a:p>
            <a:r>
              <a:rPr lang="es-CL" dirty="0"/>
              <a:t>deberás presentarla brevemente al curso para llevar a cabo las votaciones pertinentes.</a:t>
            </a:r>
            <a:endParaRPr lang="es-ES" dirty="0"/>
          </a:p>
          <a:p>
            <a:r>
              <a:rPr lang="es-CL" dirty="0"/>
              <a:t> </a:t>
            </a:r>
            <a:endParaRPr lang="es-ES" dirty="0"/>
          </a:p>
          <a:p>
            <a:r>
              <a:rPr lang="es-CL" dirty="0"/>
              <a:t>Recuerda que al término de las exposiciones deberás votar por la que te parezca más </a:t>
            </a:r>
            <a:endParaRPr lang="es-ES" dirty="0"/>
          </a:p>
          <a:p>
            <a:r>
              <a:rPr lang="es-CL" dirty="0"/>
              <a:t>apropiada, mediante el uso de tu celular.</a:t>
            </a:r>
            <a:endParaRPr lang="es-ES" dirty="0"/>
          </a:p>
        </p:txBody>
      </p:sp>
      <p:pic>
        <p:nvPicPr>
          <p:cNvPr id="5" name="4 Imagen" descr="signo_de_exclamacion_png_by_esmeraldaeditions-d64vpd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1480"/>
            <a:ext cx="1115616" cy="2517440"/>
          </a:xfrm>
          <a:prstGeom prst="rect">
            <a:avLst/>
          </a:prstGeom>
        </p:spPr>
      </p:pic>
      <p:sp>
        <p:nvSpPr>
          <p:cNvPr id="6" name="Rectángulo 22"/>
          <p:cNvSpPr>
            <a:spLocks noChangeArrowheads="1"/>
          </p:cNvSpPr>
          <p:nvPr/>
        </p:nvSpPr>
        <p:spPr bwMode="auto">
          <a:xfrm>
            <a:off x="5390717" y="5772440"/>
            <a:ext cx="3767138" cy="1096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L" sz="2000" b="1" u="sng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s-CL" sz="2000" b="1" u="sng" dirty="0" smtClean="0">
                <a:solidFill>
                  <a:schemeClr val="bg1"/>
                </a:solidFill>
                <a:hlinkClick r:id="rId3"/>
              </a:rPr>
              <a:t>daninz.wix.com/estadovirtualddhh</a:t>
            </a:r>
            <a:endParaRPr lang="es-CL" sz="20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CL" sz="2000" b="1" u="sng" dirty="0" smtClean="0">
                <a:solidFill>
                  <a:schemeClr val="tx1"/>
                </a:solidFill>
              </a:rPr>
              <a:t>Página 7 de tu guía 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4" y="2841534"/>
            <a:ext cx="4590256" cy="4016466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52161"/>
            <a:ext cx="2664296" cy="2088232"/>
          </a:xfrm>
          <a:prstGeom prst="rect">
            <a:avLst/>
          </a:prstGeom>
        </p:spPr>
      </p:pic>
      <p:sp>
        <p:nvSpPr>
          <p:cNvPr id="9" name="8 Cheurón"/>
          <p:cNvSpPr/>
          <p:nvPr/>
        </p:nvSpPr>
        <p:spPr>
          <a:xfrm rot="5400000">
            <a:off x="6524775" y="4066307"/>
            <a:ext cx="1296144" cy="1708799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 rot="5400000">
            <a:off x="6506938" y="3245834"/>
            <a:ext cx="1296144" cy="1708799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 rot="5400000">
            <a:off x="6506937" y="2502593"/>
            <a:ext cx="1296144" cy="1708799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268760"/>
            <a:ext cx="8280920" cy="2376264"/>
          </a:xfrm>
          <a:prstGeom prst="flowChartPredefined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/>
            <a:r>
              <a:rPr lang="es-CL" sz="2000" dirty="0"/>
              <a:t>Los Derechos humanos tal como lo vimos en la primera </a:t>
            </a:r>
            <a:r>
              <a:rPr lang="es-CL" sz="2000" dirty="0" smtClean="0"/>
              <a:t>guía, </a:t>
            </a:r>
            <a:r>
              <a:rPr lang="es-CL" sz="2000" dirty="0"/>
              <a:t>son inherentes a la persona. La pregunta que </a:t>
            </a:r>
            <a:r>
              <a:rPr lang="es-CL" sz="2000" dirty="0" smtClean="0"/>
              <a:t>teníamos </a:t>
            </a:r>
            <a:r>
              <a:rPr lang="es-CL" sz="2000" dirty="0"/>
              <a:t>que hacernos durante esta clase  es ¿existen tipos?, la respuesta es si, hay muchos de ellos y tienen sus respectivas clasificaciones. Al mismo tiempo, debes entender que a pesar que los derechos se deben respetar hay muchos que los vulneran y los pasan a llevar, es por ello que es labor de cada uno respetarlos y ayudarlos a respetar. 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Pentágono"/>
          <p:cNvSpPr/>
          <p:nvPr/>
        </p:nvSpPr>
        <p:spPr>
          <a:xfrm>
            <a:off x="0" y="0"/>
            <a:ext cx="4644008" cy="83671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gency FB" panose="020B0503020202020204" pitchFamily="34" charset="0"/>
              </a:rPr>
              <a:t>CIERRE</a:t>
            </a:r>
            <a:endParaRPr lang="es-ES" sz="3200" dirty="0">
              <a:latin typeface="Agency FB" panose="020B0503020202020204" pitchFamily="34" charset="0"/>
            </a:endParaRPr>
          </a:p>
        </p:txBody>
      </p:sp>
      <p:sp>
        <p:nvSpPr>
          <p:cNvPr id="6" name="5 Flecha izquierda y arriba"/>
          <p:cNvSpPr/>
          <p:nvPr/>
        </p:nvSpPr>
        <p:spPr>
          <a:xfrm rot="5400000">
            <a:off x="467544" y="3842289"/>
            <a:ext cx="2592288" cy="2448272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275856" y="4509120"/>
            <a:ext cx="5400600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En tu guía, pagina 8 se encuentra el cierre de la clase , por medio de una síntesis de la clase ( que se presenta también en la presentación ) y con dos preguntas que debes reflexionar.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2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4867627"/>
              </p:ext>
            </p:extLst>
          </p:nvPr>
        </p:nvGraphicFramePr>
        <p:xfrm>
          <a:off x="827584" y="1196752"/>
          <a:ext cx="7326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20" y="1628800"/>
            <a:ext cx="1349896" cy="1349896"/>
          </a:xfrm>
          <a:prstGeom prst="rect">
            <a:avLst/>
          </a:prstGeom>
        </p:spPr>
      </p:pic>
      <p:sp>
        <p:nvSpPr>
          <p:cNvPr id="6" name="5 Pentágono"/>
          <p:cNvSpPr/>
          <p:nvPr/>
        </p:nvSpPr>
        <p:spPr>
          <a:xfrm>
            <a:off x="0" y="0"/>
            <a:ext cx="6948264" cy="112474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En las páginas 9 y 10 se encuentran los elementos evaluativos que te ayudaran a mejorar y ver el avance que has tenido hasta este momento.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635896" y="6093296"/>
            <a:ext cx="5508104" cy="764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Nos vemos la siguiente clase…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2374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758</Words>
  <Application>Microsoft Office PowerPoint</Application>
  <PresentationFormat>Presentación en pantalla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ACTIVEMOS NUESTROS CONOCIMIENTOS PREVIOS </vt:lpstr>
      <vt:lpstr>Presentación de PowerPoint</vt:lpstr>
      <vt:lpstr>Presentación de PowerPoint</vt:lpstr>
      <vt:lpstr>Presentación de PowerPoint</vt:lpstr>
      <vt:lpstr>Presentación de PowerPoint</vt:lpstr>
      <vt:lpstr>Los Derechos humanos tal como lo vimos en la primera guía, son inherentes a la persona. La pregunta que teníamos que hacernos durante esta clase  es ¿existen tipos?, la respuesta es si, hay muchos de ellos y tienen sus respectivas clasificaciones. Al mismo tiempo, debes entender que a pesar que los derechos se deben respetar hay muchos que los vulneran y los pasan a llevar, es por ello que es labor de cada uno respetarlos y ayudarlos a respetar.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NUÑEZ CASTRO</dc:creator>
  <cp:lastModifiedBy>DANIELA ALEJANDRA NUÑEZ CASTRO</cp:lastModifiedBy>
  <cp:revision>7</cp:revision>
  <dcterms:created xsi:type="dcterms:W3CDTF">2015-06-10T19:30:48Z</dcterms:created>
  <dcterms:modified xsi:type="dcterms:W3CDTF">2015-06-10T20:43:52Z</dcterms:modified>
</cp:coreProperties>
</file>