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21F8B7-8D2B-44D0-9B15-09272B4D0521}" type="doc">
      <dgm:prSet loTypeId="urn:microsoft.com/office/officeart/2005/8/layout/hList7#1" loCatId="list" qsTypeId="urn:microsoft.com/office/officeart/2005/8/quickstyle/simple1" qsCatId="simple" csTypeId="urn:microsoft.com/office/officeart/2005/8/colors/colorful2" csCatId="colorful" phldr="1"/>
      <dgm:spPr/>
    </dgm:pt>
    <dgm:pt modelId="{2D016FEE-6BC4-410F-92B1-BBD8A92A01B5}">
      <dgm:prSet phldrT="[Texto]"/>
      <dgm:spPr/>
      <dgm:t>
        <a:bodyPr/>
        <a:lstStyle/>
        <a:p>
          <a:r>
            <a:rPr lang="es-ES" dirty="0" smtClean="0"/>
            <a:t>Autoevaluemos nuestro proceso</a:t>
          </a:r>
          <a:endParaRPr lang="es-ES" dirty="0"/>
        </a:p>
      </dgm:t>
    </dgm:pt>
    <dgm:pt modelId="{100A8CBC-2ECA-445A-8321-34AEB5A99E7E}" type="parTrans" cxnId="{A928769B-FAE1-490B-B144-623E24F383B5}">
      <dgm:prSet/>
      <dgm:spPr/>
      <dgm:t>
        <a:bodyPr/>
        <a:lstStyle/>
        <a:p>
          <a:endParaRPr lang="es-ES"/>
        </a:p>
      </dgm:t>
    </dgm:pt>
    <dgm:pt modelId="{ACA1BAEC-ADCE-49B6-A716-92D146D4219B}" type="sibTrans" cxnId="{A928769B-FAE1-490B-B144-623E24F383B5}">
      <dgm:prSet/>
      <dgm:spPr/>
      <dgm:t>
        <a:bodyPr/>
        <a:lstStyle/>
        <a:p>
          <a:endParaRPr lang="es-ES"/>
        </a:p>
      </dgm:t>
    </dgm:pt>
    <dgm:pt modelId="{9E23876E-8739-4D74-85C6-62ACA260E4EF}">
      <dgm:prSet phldrT="[Texto]"/>
      <dgm:spPr/>
      <dgm:t>
        <a:bodyPr/>
        <a:lstStyle/>
        <a:p>
          <a:r>
            <a:rPr lang="es-ES" dirty="0" smtClean="0"/>
            <a:t>Realiza el Educaplay luego de tu clase</a:t>
          </a:r>
          <a:endParaRPr lang="es-ES" dirty="0"/>
        </a:p>
      </dgm:t>
    </dgm:pt>
    <dgm:pt modelId="{132907B8-7441-4EAA-BD1F-512DE1DAE026}" type="parTrans" cxnId="{A221D128-1D9A-4313-8139-D40BFAC87728}">
      <dgm:prSet/>
      <dgm:spPr/>
      <dgm:t>
        <a:bodyPr/>
        <a:lstStyle/>
        <a:p>
          <a:endParaRPr lang="es-ES"/>
        </a:p>
      </dgm:t>
    </dgm:pt>
    <dgm:pt modelId="{E358462C-E57A-4778-B84A-D146F6246016}" type="sibTrans" cxnId="{A221D128-1D9A-4313-8139-D40BFAC87728}">
      <dgm:prSet/>
      <dgm:spPr/>
      <dgm:t>
        <a:bodyPr/>
        <a:lstStyle/>
        <a:p>
          <a:endParaRPr lang="es-ES"/>
        </a:p>
      </dgm:t>
    </dgm:pt>
    <dgm:pt modelId="{F5B537E8-E83E-4090-965B-469C384FE6AD}">
      <dgm:prSet phldrT="[Texto]"/>
      <dgm:spPr/>
      <dgm:t>
        <a:bodyPr/>
        <a:lstStyle/>
        <a:p>
          <a:r>
            <a:rPr lang="es-ES" dirty="0" smtClean="0"/>
            <a:t>Revisa tu rúbrica de evaluación </a:t>
          </a:r>
          <a:endParaRPr lang="es-ES" dirty="0"/>
        </a:p>
      </dgm:t>
    </dgm:pt>
    <dgm:pt modelId="{AF073B5E-C62A-4D2F-A42A-C94387E3A8C0}" type="parTrans" cxnId="{F46D017F-D393-4ADD-AD6E-1855B082C976}">
      <dgm:prSet/>
      <dgm:spPr/>
      <dgm:t>
        <a:bodyPr/>
        <a:lstStyle/>
        <a:p>
          <a:endParaRPr lang="es-ES"/>
        </a:p>
      </dgm:t>
    </dgm:pt>
    <dgm:pt modelId="{32BB7C89-E642-438C-8EAA-0BF0C5EB5CCD}" type="sibTrans" cxnId="{F46D017F-D393-4ADD-AD6E-1855B082C976}">
      <dgm:prSet/>
      <dgm:spPr/>
      <dgm:t>
        <a:bodyPr/>
        <a:lstStyle/>
        <a:p>
          <a:endParaRPr lang="es-ES"/>
        </a:p>
      </dgm:t>
    </dgm:pt>
    <dgm:pt modelId="{84CDB57B-71A5-462C-8DC2-CF0958B6BE20}" type="pres">
      <dgm:prSet presAssocID="{8B21F8B7-8D2B-44D0-9B15-09272B4D0521}" presName="Name0" presStyleCnt="0">
        <dgm:presLayoutVars>
          <dgm:dir/>
          <dgm:resizeHandles val="exact"/>
        </dgm:presLayoutVars>
      </dgm:prSet>
      <dgm:spPr/>
    </dgm:pt>
    <dgm:pt modelId="{03342B44-7FD9-4271-9A50-D1C1B592F661}" type="pres">
      <dgm:prSet presAssocID="{8B21F8B7-8D2B-44D0-9B15-09272B4D0521}" presName="fgShape" presStyleLbl="fgShp" presStyleIdx="0" presStyleCnt="1"/>
      <dgm:spPr/>
    </dgm:pt>
    <dgm:pt modelId="{52613D78-ADDC-40C3-8094-6807B300DF7F}" type="pres">
      <dgm:prSet presAssocID="{8B21F8B7-8D2B-44D0-9B15-09272B4D0521}" presName="linComp" presStyleCnt="0"/>
      <dgm:spPr/>
    </dgm:pt>
    <dgm:pt modelId="{48257C9F-A313-43C6-A33B-AA388D0ED47C}" type="pres">
      <dgm:prSet presAssocID="{2D016FEE-6BC4-410F-92B1-BBD8A92A01B5}" presName="compNode" presStyleCnt="0"/>
      <dgm:spPr/>
    </dgm:pt>
    <dgm:pt modelId="{6EE4AEC8-4E80-4545-BC15-49D9E8E3255B}" type="pres">
      <dgm:prSet presAssocID="{2D016FEE-6BC4-410F-92B1-BBD8A92A01B5}" presName="bkgdShape" presStyleLbl="node1" presStyleIdx="0" presStyleCnt="3"/>
      <dgm:spPr/>
      <dgm:t>
        <a:bodyPr/>
        <a:lstStyle/>
        <a:p>
          <a:endParaRPr lang="es-CL"/>
        </a:p>
      </dgm:t>
    </dgm:pt>
    <dgm:pt modelId="{1A7FD40F-EA74-4823-BFF3-D5F7E2CB80FD}" type="pres">
      <dgm:prSet presAssocID="{2D016FEE-6BC4-410F-92B1-BBD8A92A01B5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E0ED930-5BDD-4BBB-BF05-F5C5B55FA0C0}" type="pres">
      <dgm:prSet presAssocID="{2D016FEE-6BC4-410F-92B1-BBD8A92A01B5}" presName="invisiNode" presStyleLbl="node1" presStyleIdx="0" presStyleCnt="3"/>
      <dgm:spPr/>
    </dgm:pt>
    <dgm:pt modelId="{E5392F82-4384-4A6C-82C5-50627AE5659E}" type="pres">
      <dgm:prSet presAssocID="{2D016FEE-6BC4-410F-92B1-BBD8A92A01B5}" presName="imagNode" presStyleLbl="fgImgPlace1" presStyleIdx="0" presStyleCnt="3"/>
      <dgm:spPr>
        <a:blipFill rotWithShape="1">
          <a:blip xmlns:r="http://schemas.openxmlformats.org/officeDocument/2006/relationships" r:embed="rId1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a:blipFill>
      </dgm:spPr>
    </dgm:pt>
    <dgm:pt modelId="{1BECC539-06C7-418A-8836-040EBF61F7C0}" type="pres">
      <dgm:prSet presAssocID="{ACA1BAEC-ADCE-49B6-A716-92D146D4219B}" presName="sibTrans" presStyleLbl="sibTrans2D1" presStyleIdx="0" presStyleCnt="0"/>
      <dgm:spPr/>
      <dgm:t>
        <a:bodyPr/>
        <a:lstStyle/>
        <a:p>
          <a:endParaRPr lang="es-CL"/>
        </a:p>
      </dgm:t>
    </dgm:pt>
    <dgm:pt modelId="{2E37EAC3-4D5D-46FD-B966-68F308BD5DCA}" type="pres">
      <dgm:prSet presAssocID="{9E23876E-8739-4D74-85C6-62ACA260E4EF}" presName="compNode" presStyleCnt="0"/>
      <dgm:spPr/>
    </dgm:pt>
    <dgm:pt modelId="{89ACC49E-EF86-4600-B0C4-AA1EB369F0E0}" type="pres">
      <dgm:prSet presAssocID="{9E23876E-8739-4D74-85C6-62ACA260E4EF}" presName="bkgdShape" presStyleLbl="node1" presStyleIdx="1" presStyleCnt="3"/>
      <dgm:spPr/>
      <dgm:t>
        <a:bodyPr/>
        <a:lstStyle/>
        <a:p>
          <a:endParaRPr lang="es-CL"/>
        </a:p>
      </dgm:t>
    </dgm:pt>
    <dgm:pt modelId="{E066FD95-41B2-43E6-B27B-DEA3CB3CB017}" type="pres">
      <dgm:prSet presAssocID="{9E23876E-8739-4D74-85C6-62ACA260E4EF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971A295-BA3B-4720-8A84-126066D461D6}" type="pres">
      <dgm:prSet presAssocID="{9E23876E-8739-4D74-85C6-62ACA260E4EF}" presName="invisiNode" presStyleLbl="node1" presStyleIdx="1" presStyleCnt="3"/>
      <dgm:spPr/>
    </dgm:pt>
    <dgm:pt modelId="{9FEFD785-73EC-4C03-AFFC-1873A9CF835D}" type="pres">
      <dgm:prSet presAssocID="{9E23876E-8739-4D74-85C6-62ACA260E4EF}" presName="imagNode" presStyleLbl="fgImgPlace1" presStyleIdx="1" presStyleCnt="3"/>
      <dgm:spPr>
        <a:blipFill rotWithShape="1">
          <a:blip xmlns:r="http://schemas.openxmlformats.org/officeDocument/2006/relationships" r:embed="rId1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a:blipFill>
      </dgm:spPr>
      <dgm:t>
        <a:bodyPr/>
        <a:lstStyle/>
        <a:p>
          <a:endParaRPr lang="es-CL"/>
        </a:p>
      </dgm:t>
    </dgm:pt>
    <dgm:pt modelId="{B889052E-59A4-4A5D-B094-ECF12AE585A0}" type="pres">
      <dgm:prSet presAssocID="{E358462C-E57A-4778-B84A-D146F6246016}" presName="sibTrans" presStyleLbl="sibTrans2D1" presStyleIdx="0" presStyleCnt="0"/>
      <dgm:spPr/>
      <dgm:t>
        <a:bodyPr/>
        <a:lstStyle/>
        <a:p>
          <a:endParaRPr lang="es-CL"/>
        </a:p>
      </dgm:t>
    </dgm:pt>
    <dgm:pt modelId="{0CCA1D49-C3A2-4FC4-A73B-5CE18C828823}" type="pres">
      <dgm:prSet presAssocID="{F5B537E8-E83E-4090-965B-469C384FE6AD}" presName="compNode" presStyleCnt="0"/>
      <dgm:spPr/>
    </dgm:pt>
    <dgm:pt modelId="{E5DA4073-69DD-4A8F-B164-E53D38928935}" type="pres">
      <dgm:prSet presAssocID="{F5B537E8-E83E-4090-965B-469C384FE6AD}" presName="bkgdShape" presStyleLbl="node1" presStyleIdx="2" presStyleCnt="3"/>
      <dgm:spPr/>
      <dgm:t>
        <a:bodyPr/>
        <a:lstStyle/>
        <a:p>
          <a:endParaRPr lang="es-ES"/>
        </a:p>
      </dgm:t>
    </dgm:pt>
    <dgm:pt modelId="{86B86778-C081-4F87-9343-84A47766D4A9}" type="pres">
      <dgm:prSet presAssocID="{F5B537E8-E83E-4090-965B-469C384FE6AD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5A3F53F-CD19-4D77-A768-D48F468235E2}" type="pres">
      <dgm:prSet presAssocID="{F5B537E8-E83E-4090-965B-469C384FE6AD}" presName="invisiNode" presStyleLbl="node1" presStyleIdx="2" presStyleCnt="3"/>
      <dgm:spPr/>
    </dgm:pt>
    <dgm:pt modelId="{591846A7-4C11-4156-BC5B-BDCF40B963BC}" type="pres">
      <dgm:prSet presAssocID="{F5B537E8-E83E-4090-965B-469C384FE6AD}" presName="imagNode" presStyleLbl="fgImgPlace1" presStyleIdx="2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508CB940-638A-4137-8BB3-E86CD27C58AA}" type="presOf" srcId="{F5B537E8-E83E-4090-965B-469C384FE6AD}" destId="{E5DA4073-69DD-4A8F-B164-E53D38928935}" srcOrd="0" destOrd="0" presId="urn:microsoft.com/office/officeart/2005/8/layout/hList7#1"/>
    <dgm:cxn modelId="{A221D128-1D9A-4313-8139-D40BFAC87728}" srcId="{8B21F8B7-8D2B-44D0-9B15-09272B4D0521}" destId="{9E23876E-8739-4D74-85C6-62ACA260E4EF}" srcOrd="1" destOrd="0" parTransId="{132907B8-7441-4EAA-BD1F-512DE1DAE026}" sibTransId="{E358462C-E57A-4778-B84A-D146F6246016}"/>
    <dgm:cxn modelId="{46911A57-01E8-482C-A44B-567B2212C01A}" type="presOf" srcId="{2D016FEE-6BC4-410F-92B1-BBD8A92A01B5}" destId="{1A7FD40F-EA74-4823-BFF3-D5F7E2CB80FD}" srcOrd="1" destOrd="0" presId="urn:microsoft.com/office/officeart/2005/8/layout/hList7#1"/>
    <dgm:cxn modelId="{80485492-DBF4-4039-9185-0F08964C34B5}" type="presOf" srcId="{F5B537E8-E83E-4090-965B-469C384FE6AD}" destId="{86B86778-C081-4F87-9343-84A47766D4A9}" srcOrd="1" destOrd="0" presId="urn:microsoft.com/office/officeart/2005/8/layout/hList7#1"/>
    <dgm:cxn modelId="{A928769B-FAE1-490B-B144-623E24F383B5}" srcId="{8B21F8B7-8D2B-44D0-9B15-09272B4D0521}" destId="{2D016FEE-6BC4-410F-92B1-BBD8A92A01B5}" srcOrd="0" destOrd="0" parTransId="{100A8CBC-2ECA-445A-8321-34AEB5A99E7E}" sibTransId="{ACA1BAEC-ADCE-49B6-A716-92D146D4219B}"/>
    <dgm:cxn modelId="{1C028CD6-4E6C-4536-843E-9FAE9900BF99}" type="presOf" srcId="{9E23876E-8739-4D74-85C6-62ACA260E4EF}" destId="{89ACC49E-EF86-4600-B0C4-AA1EB369F0E0}" srcOrd="0" destOrd="0" presId="urn:microsoft.com/office/officeart/2005/8/layout/hList7#1"/>
    <dgm:cxn modelId="{94BE8F2B-1A8D-4AD1-92BD-B6485A5A4437}" type="presOf" srcId="{9E23876E-8739-4D74-85C6-62ACA260E4EF}" destId="{E066FD95-41B2-43E6-B27B-DEA3CB3CB017}" srcOrd="1" destOrd="0" presId="urn:microsoft.com/office/officeart/2005/8/layout/hList7#1"/>
    <dgm:cxn modelId="{4805BB5B-1C66-4DFF-ADCF-ADE96850E038}" type="presOf" srcId="{E358462C-E57A-4778-B84A-D146F6246016}" destId="{B889052E-59A4-4A5D-B094-ECF12AE585A0}" srcOrd="0" destOrd="0" presId="urn:microsoft.com/office/officeart/2005/8/layout/hList7#1"/>
    <dgm:cxn modelId="{7DF8B561-33B6-4B31-AFFA-2E28BC02741D}" type="presOf" srcId="{2D016FEE-6BC4-410F-92B1-BBD8A92A01B5}" destId="{6EE4AEC8-4E80-4545-BC15-49D9E8E3255B}" srcOrd="0" destOrd="0" presId="urn:microsoft.com/office/officeart/2005/8/layout/hList7#1"/>
    <dgm:cxn modelId="{F46D017F-D393-4ADD-AD6E-1855B082C976}" srcId="{8B21F8B7-8D2B-44D0-9B15-09272B4D0521}" destId="{F5B537E8-E83E-4090-965B-469C384FE6AD}" srcOrd="2" destOrd="0" parTransId="{AF073B5E-C62A-4D2F-A42A-C94387E3A8C0}" sibTransId="{32BB7C89-E642-438C-8EAA-0BF0C5EB5CCD}"/>
    <dgm:cxn modelId="{6C77414A-B51C-4CFE-90B8-DCEF3EFF81DD}" type="presOf" srcId="{ACA1BAEC-ADCE-49B6-A716-92D146D4219B}" destId="{1BECC539-06C7-418A-8836-040EBF61F7C0}" srcOrd="0" destOrd="0" presId="urn:microsoft.com/office/officeart/2005/8/layout/hList7#1"/>
    <dgm:cxn modelId="{2773ABB9-C5AF-4BA4-A209-0D70415E23C4}" type="presOf" srcId="{8B21F8B7-8D2B-44D0-9B15-09272B4D0521}" destId="{84CDB57B-71A5-462C-8DC2-CF0958B6BE20}" srcOrd="0" destOrd="0" presId="urn:microsoft.com/office/officeart/2005/8/layout/hList7#1"/>
    <dgm:cxn modelId="{7A68AB34-385F-4C24-9973-BAD5F98F6D04}" type="presParOf" srcId="{84CDB57B-71A5-462C-8DC2-CF0958B6BE20}" destId="{03342B44-7FD9-4271-9A50-D1C1B592F661}" srcOrd="0" destOrd="0" presId="urn:microsoft.com/office/officeart/2005/8/layout/hList7#1"/>
    <dgm:cxn modelId="{8CD573AD-CFBB-49DB-B53F-343103BA42A7}" type="presParOf" srcId="{84CDB57B-71A5-462C-8DC2-CF0958B6BE20}" destId="{52613D78-ADDC-40C3-8094-6807B300DF7F}" srcOrd="1" destOrd="0" presId="urn:microsoft.com/office/officeart/2005/8/layout/hList7#1"/>
    <dgm:cxn modelId="{35BCC7C7-15AB-42ED-BF20-C88F7B438A91}" type="presParOf" srcId="{52613D78-ADDC-40C3-8094-6807B300DF7F}" destId="{48257C9F-A313-43C6-A33B-AA388D0ED47C}" srcOrd="0" destOrd="0" presId="urn:microsoft.com/office/officeart/2005/8/layout/hList7#1"/>
    <dgm:cxn modelId="{3A5447C5-AFD5-415B-9DC0-FAC1BCF478CE}" type="presParOf" srcId="{48257C9F-A313-43C6-A33B-AA388D0ED47C}" destId="{6EE4AEC8-4E80-4545-BC15-49D9E8E3255B}" srcOrd="0" destOrd="0" presId="urn:microsoft.com/office/officeart/2005/8/layout/hList7#1"/>
    <dgm:cxn modelId="{8340F095-7A84-4C3A-A2FF-129532888C10}" type="presParOf" srcId="{48257C9F-A313-43C6-A33B-AA388D0ED47C}" destId="{1A7FD40F-EA74-4823-BFF3-D5F7E2CB80FD}" srcOrd="1" destOrd="0" presId="urn:microsoft.com/office/officeart/2005/8/layout/hList7#1"/>
    <dgm:cxn modelId="{77890182-18C9-4370-BBD0-B14FD4DD6D75}" type="presParOf" srcId="{48257C9F-A313-43C6-A33B-AA388D0ED47C}" destId="{7E0ED930-5BDD-4BBB-BF05-F5C5B55FA0C0}" srcOrd="2" destOrd="0" presId="urn:microsoft.com/office/officeart/2005/8/layout/hList7#1"/>
    <dgm:cxn modelId="{455B5367-1594-4FD9-9E59-DBEED1370B13}" type="presParOf" srcId="{48257C9F-A313-43C6-A33B-AA388D0ED47C}" destId="{E5392F82-4384-4A6C-82C5-50627AE5659E}" srcOrd="3" destOrd="0" presId="urn:microsoft.com/office/officeart/2005/8/layout/hList7#1"/>
    <dgm:cxn modelId="{34F2A7B5-392A-42B9-90B3-695D9EDCCA28}" type="presParOf" srcId="{52613D78-ADDC-40C3-8094-6807B300DF7F}" destId="{1BECC539-06C7-418A-8836-040EBF61F7C0}" srcOrd="1" destOrd="0" presId="urn:microsoft.com/office/officeart/2005/8/layout/hList7#1"/>
    <dgm:cxn modelId="{28000250-E78B-463A-9015-2D6543D05A70}" type="presParOf" srcId="{52613D78-ADDC-40C3-8094-6807B300DF7F}" destId="{2E37EAC3-4D5D-46FD-B966-68F308BD5DCA}" srcOrd="2" destOrd="0" presId="urn:microsoft.com/office/officeart/2005/8/layout/hList7#1"/>
    <dgm:cxn modelId="{A65784DD-8C37-4424-ADC3-5785564D19E0}" type="presParOf" srcId="{2E37EAC3-4D5D-46FD-B966-68F308BD5DCA}" destId="{89ACC49E-EF86-4600-B0C4-AA1EB369F0E0}" srcOrd="0" destOrd="0" presId="urn:microsoft.com/office/officeart/2005/8/layout/hList7#1"/>
    <dgm:cxn modelId="{BF3F2763-9494-4DB7-9AFC-EB0576F7B4BE}" type="presParOf" srcId="{2E37EAC3-4D5D-46FD-B966-68F308BD5DCA}" destId="{E066FD95-41B2-43E6-B27B-DEA3CB3CB017}" srcOrd="1" destOrd="0" presId="urn:microsoft.com/office/officeart/2005/8/layout/hList7#1"/>
    <dgm:cxn modelId="{779FA2DF-ECF0-4D81-A17B-3CD63916B082}" type="presParOf" srcId="{2E37EAC3-4D5D-46FD-B966-68F308BD5DCA}" destId="{8971A295-BA3B-4720-8A84-126066D461D6}" srcOrd="2" destOrd="0" presId="urn:microsoft.com/office/officeart/2005/8/layout/hList7#1"/>
    <dgm:cxn modelId="{116AEBEA-E4E6-493D-A54C-CB4CA85C1876}" type="presParOf" srcId="{2E37EAC3-4D5D-46FD-B966-68F308BD5DCA}" destId="{9FEFD785-73EC-4C03-AFFC-1873A9CF835D}" srcOrd="3" destOrd="0" presId="urn:microsoft.com/office/officeart/2005/8/layout/hList7#1"/>
    <dgm:cxn modelId="{834B4F20-88E4-4C8C-A4A9-8BF238B7AE52}" type="presParOf" srcId="{52613D78-ADDC-40C3-8094-6807B300DF7F}" destId="{B889052E-59A4-4A5D-B094-ECF12AE585A0}" srcOrd="3" destOrd="0" presId="urn:microsoft.com/office/officeart/2005/8/layout/hList7#1"/>
    <dgm:cxn modelId="{DD01C216-6487-48CD-B134-F6A6F97A0893}" type="presParOf" srcId="{52613D78-ADDC-40C3-8094-6807B300DF7F}" destId="{0CCA1D49-C3A2-4FC4-A73B-5CE18C828823}" srcOrd="4" destOrd="0" presId="urn:microsoft.com/office/officeart/2005/8/layout/hList7#1"/>
    <dgm:cxn modelId="{8CF526F3-5089-4647-B73F-F741952911DA}" type="presParOf" srcId="{0CCA1D49-C3A2-4FC4-A73B-5CE18C828823}" destId="{E5DA4073-69DD-4A8F-B164-E53D38928935}" srcOrd="0" destOrd="0" presId="urn:microsoft.com/office/officeart/2005/8/layout/hList7#1"/>
    <dgm:cxn modelId="{475AEF24-5AAB-4F93-8DE2-459155B5C4EB}" type="presParOf" srcId="{0CCA1D49-C3A2-4FC4-A73B-5CE18C828823}" destId="{86B86778-C081-4F87-9343-84A47766D4A9}" srcOrd="1" destOrd="0" presId="urn:microsoft.com/office/officeart/2005/8/layout/hList7#1"/>
    <dgm:cxn modelId="{CA90B3BE-1266-4CF8-B7D1-62442DB322BA}" type="presParOf" srcId="{0CCA1D49-C3A2-4FC4-A73B-5CE18C828823}" destId="{A5A3F53F-CD19-4D77-A768-D48F468235E2}" srcOrd="2" destOrd="0" presId="urn:microsoft.com/office/officeart/2005/8/layout/hList7#1"/>
    <dgm:cxn modelId="{29304FA5-DE0C-42E2-860B-D6EB07C6220C}" type="presParOf" srcId="{0CCA1D49-C3A2-4FC4-A73B-5CE18C828823}" destId="{591846A7-4C11-4156-BC5B-BDCF40B963BC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E4AEC8-4E80-4545-BC15-49D9E8E3255B}">
      <dsp:nvSpPr>
        <dsp:cNvPr id="0" name=""/>
        <dsp:cNvSpPr/>
      </dsp:nvSpPr>
      <dsp:spPr>
        <a:xfrm>
          <a:off x="1708" y="0"/>
          <a:ext cx="2658002" cy="54726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Autoevaluemos nuestro proceso</a:t>
          </a:r>
          <a:endParaRPr lang="es-ES" sz="2800" kern="1200" dirty="0"/>
        </a:p>
      </dsp:txBody>
      <dsp:txXfrm>
        <a:off x="1708" y="2189043"/>
        <a:ext cx="2658002" cy="2189043"/>
      </dsp:txXfrm>
    </dsp:sp>
    <dsp:sp modelId="{E5392F82-4384-4A6C-82C5-50627AE5659E}">
      <dsp:nvSpPr>
        <dsp:cNvPr id="0" name=""/>
        <dsp:cNvSpPr/>
      </dsp:nvSpPr>
      <dsp:spPr>
        <a:xfrm>
          <a:off x="419520" y="328356"/>
          <a:ext cx="1822378" cy="1822378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ACC49E-EF86-4600-B0C4-AA1EB369F0E0}">
      <dsp:nvSpPr>
        <dsp:cNvPr id="0" name=""/>
        <dsp:cNvSpPr/>
      </dsp:nvSpPr>
      <dsp:spPr>
        <a:xfrm>
          <a:off x="2739450" y="0"/>
          <a:ext cx="2658002" cy="5472608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Realiza el Educaplay luego de tu clase</a:t>
          </a:r>
          <a:endParaRPr lang="es-ES" sz="2800" kern="1200" dirty="0"/>
        </a:p>
      </dsp:txBody>
      <dsp:txXfrm>
        <a:off x="2739450" y="2189043"/>
        <a:ext cx="2658002" cy="2189043"/>
      </dsp:txXfrm>
    </dsp:sp>
    <dsp:sp modelId="{9FEFD785-73EC-4C03-AFFC-1873A9CF835D}">
      <dsp:nvSpPr>
        <dsp:cNvPr id="0" name=""/>
        <dsp:cNvSpPr/>
      </dsp:nvSpPr>
      <dsp:spPr>
        <a:xfrm>
          <a:off x="3157262" y="328356"/>
          <a:ext cx="1822378" cy="1822378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DA4073-69DD-4A8F-B164-E53D38928935}">
      <dsp:nvSpPr>
        <dsp:cNvPr id="0" name=""/>
        <dsp:cNvSpPr/>
      </dsp:nvSpPr>
      <dsp:spPr>
        <a:xfrm>
          <a:off x="5477193" y="0"/>
          <a:ext cx="2658002" cy="5472608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Revisa tu rúbrica de evaluación </a:t>
          </a:r>
          <a:endParaRPr lang="es-ES" sz="2800" kern="1200" dirty="0"/>
        </a:p>
      </dsp:txBody>
      <dsp:txXfrm>
        <a:off x="5477193" y="2189043"/>
        <a:ext cx="2658002" cy="2189043"/>
      </dsp:txXfrm>
    </dsp:sp>
    <dsp:sp modelId="{591846A7-4C11-4156-BC5B-BDCF40B963BC}">
      <dsp:nvSpPr>
        <dsp:cNvPr id="0" name=""/>
        <dsp:cNvSpPr/>
      </dsp:nvSpPr>
      <dsp:spPr>
        <a:xfrm>
          <a:off x="5895005" y="328356"/>
          <a:ext cx="1822378" cy="1822378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342B44-7FD9-4271-9A50-D1C1B592F661}">
      <dsp:nvSpPr>
        <dsp:cNvPr id="0" name=""/>
        <dsp:cNvSpPr/>
      </dsp:nvSpPr>
      <dsp:spPr>
        <a:xfrm>
          <a:off x="325476" y="4378086"/>
          <a:ext cx="7485951" cy="820891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01BE-62DD-441E-BD1A-ECC1F8442D08}" type="datetimeFigureOut">
              <a:rPr lang="es-CL" smtClean="0"/>
              <a:t>11-06-2015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5B3E-3B11-45ED-A270-8660017D04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80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01BE-62DD-441E-BD1A-ECC1F8442D08}" type="datetimeFigureOut">
              <a:rPr lang="es-CL" smtClean="0"/>
              <a:t>11-06-2015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5B3E-3B11-45ED-A270-8660017D04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9434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01BE-62DD-441E-BD1A-ECC1F8442D08}" type="datetimeFigureOut">
              <a:rPr lang="es-CL" smtClean="0"/>
              <a:t>11-06-2015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5B3E-3B11-45ED-A270-8660017D04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2053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01BE-62DD-441E-BD1A-ECC1F8442D08}" type="datetimeFigureOut">
              <a:rPr lang="es-CL" smtClean="0"/>
              <a:t>11-06-2015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5B3E-3B11-45ED-A270-8660017D04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8886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01BE-62DD-441E-BD1A-ECC1F8442D08}" type="datetimeFigureOut">
              <a:rPr lang="es-CL" smtClean="0"/>
              <a:t>11-06-2015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5B3E-3B11-45ED-A270-8660017D04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637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01BE-62DD-441E-BD1A-ECC1F8442D08}" type="datetimeFigureOut">
              <a:rPr lang="es-CL" smtClean="0"/>
              <a:t>11-06-2015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5B3E-3B11-45ED-A270-8660017D04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2862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01BE-62DD-441E-BD1A-ECC1F8442D08}" type="datetimeFigureOut">
              <a:rPr lang="es-CL" smtClean="0"/>
              <a:t>11-06-2015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5B3E-3B11-45ED-A270-8660017D04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660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01BE-62DD-441E-BD1A-ECC1F8442D08}" type="datetimeFigureOut">
              <a:rPr lang="es-CL" smtClean="0"/>
              <a:t>11-06-2015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5B3E-3B11-45ED-A270-8660017D04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705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01BE-62DD-441E-BD1A-ECC1F8442D08}" type="datetimeFigureOut">
              <a:rPr lang="es-CL" smtClean="0"/>
              <a:t>11-06-2015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5B3E-3B11-45ED-A270-8660017D04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257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01BE-62DD-441E-BD1A-ECC1F8442D08}" type="datetimeFigureOut">
              <a:rPr lang="es-CL" smtClean="0"/>
              <a:t>11-06-2015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5B3E-3B11-45ED-A270-8660017D04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6941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01BE-62DD-441E-BD1A-ECC1F8442D08}" type="datetimeFigureOut">
              <a:rPr lang="es-CL" smtClean="0"/>
              <a:t>11-06-2015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5B3E-3B11-45ED-A270-8660017D04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196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201BE-62DD-441E-BD1A-ECC1F8442D08}" type="datetimeFigureOut">
              <a:rPr lang="es-CL" smtClean="0"/>
              <a:t>11-06-2015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25B3E-3B11-45ED-A270-8660017D04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8879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Onda"/>
          <p:cNvSpPr/>
          <p:nvPr/>
        </p:nvSpPr>
        <p:spPr>
          <a:xfrm>
            <a:off x="1835696" y="332656"/>
            <a:ext cx="7056784" cy="2232248"/>
          </a:xfrm>
          <a:prstGeom prst="wav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5400" dirty="0" smtClean="0">
                <a:latin typeface="Agency FB" panose="020B0503020202020204" pitchFamily="34" charset="0"/>
              </a:rPr>
              <a:t>CLASE NÚMERO 5: EL DEBATE</a:t>
            </a:r>
            <a:endParaRPr lang="es-CL" sz="5400" dirty="0">
              <a:latin typeface="Agency FB" panose="020B0503020202020204" pitchFamily="34" charset="0"/>
            </a:endParaRPr>
          </a:p>
        </p:txBody>
      </p:sp>
      <p:sp>
        <p:nvSpPr>
          <p:cNvPr id="5" name="4 Elipse"/>
          <p:cNvSpPr>
            <a:spLocks noChangeArrowheads="1"/>
          </p:cNvSpPr>
          <p:nvPr/>
        </p:nvSpPr>
        <p:spPr bwMode="auto">
          <a:xfrm>
            <a:off x="251520" y="584684"/>
            <a:ext cx="1944216" cy="172819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es-CL"/>
          </a:p>
        </p:txBody>
      </p:sp>
      <p:pic>
        <p:nvPicPr>
          <p:cNvPr id="6" name="3 Imagen" descr="SpanishMasterColourHigh.png"/>
          <p:cNvPicPr/>
          <p:nvPr/>
        </p:nvPicPr>
        <p:blipFill>
          <a:blip r:embed="rId2" cstate="print"/>
          <a:srcRect l="5484" t="22782" r="5850" b="12950"/>
          <a:stretch>
            <a:fillRect/>
          </a:stretch>
        </p:blipFill>
        <p:spPr>
          <a:xfrm>
            <a:off x="395536" y="1038887"/>
            <a:ext cx="1656184" cy="1273989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0" y="5661248"/>
            <a:ext cx="9144000" cy="11967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1400" dirty="0"/>
              <a:t>PROPUESTA DIDACTICA PARA LA INCORPORACION DE HABILIDADES Y ACTITUDES PARA LA ENSEÑANZA DE LOS DERECHOS HUMANOS, A TRAVES DE UN METODO ACTIVO PARTICIPATIVO MEDIANTE LA CREACION DE UN ESTADO VIRTUAL PARA 4° MEDIO.</a:t>
            </a:r>
          </a:p>
          <a:p>
            <a:pPr algn="just"/>
            <a:r>
              <a:rPr lang="es-CL" sz="1400" dirty="0"/>
              <a:t> </a:t>
            </a:r>
          </a:p>
          <a:p>
            <a:pPr algn="just"/>
            <a:r>
              <a:rPr lang="es-CL" sz="1400" dirty="0"/>
              <a:t>MARCELO CATALAN, DANIELA NUÑEZ, RODRIGO OLGUIN UNIVERSIDAD DE LAS AMERICAS, VIÑA DEL MAR, 2015</a:t>
            </a: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312877"/>
            <a:ext cx="4793490" cy="334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281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330526"/>
              </p:ext>
            </p:extLst>
          </p:nvPr>
        </p:nvGraphicFramePr>
        <p:xfrm>
          <a:off x="251520" y="260648"/>
          <a:ext cx="8568952" cy="28803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4717"/>
                <a:gridCol w="6374235"/>
              </a:tblGrid>
              <a:tr h="4042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Asignatura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Historia, Geografía y Ciencias Sociales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42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Unidad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1 Institucionalidad Chilena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42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Contenido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El debate y sus caracteristicas 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42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Tiempo Estimado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Una hora y treinta minutos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631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Objetivo de la Guía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Analizarán la importancia de un debate para la exposición y argumentación de ideas por parte de los diferentes sectores políticos con la finalidad de exponer a la ciudadanía sus ideales. Desarrollando valores del respeto y  tolerancia hacia los </a:t>
                      </a:r>
                      <a:r>
                        <a:rPr lang="es-CL" sz="1600" dirty="0" smtClean="0">
                          <a:effectLst/>
                        </a:rPr>
                        <a:t>demás 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4 Flecha abajo"/>
          <p:cNvSpPr/>
          <p:nvPr/>
        </p:nvSpPr>
        <p:spPr>
          <a:xfrm>
            <a:off x="3635896" y="3284984"/>
            <a:ext cx="864096" cy="1008112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Elipse"/>
          <p:cNvSpPr/>
          <p:nvPr/>
        </p:nvSpPr>
        <p:spPr>
          <a:xfrm>
            <a:off x="1619672" y="4509120"/>
            <a:ext cx="4968552" cy="19442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ES" dirty="0" smtClean="0"/>
              <a:t>Recuerda tener presente esta tabla que se encuentra en tu Guía número </a:t>
            </a:r>
            <a:r>
              <a:rPr lang="es-ES" dirty="0" smtClean="0"/>
              <a:t>5, </a:t>
            </a:r>
            <a:r>
              <a:rPr lang="es-ES" dirty="0" smtClean="0"/>
              <a:t>para que entiendas los elementos que veremos durante la clase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01647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403648" y="260648"/>
            <a:ext cx="60486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3200" b="1" dirty="0" smtClean="0">
                <a:solidFill>
                  <a:schemeClr val="tx2">
                    <a:lumMod val="50000"/>
                  </a:schemeClr>
                </a:solidFill>
                <a:latin typeface="Agency FB" panose="020B0503020202020204" pitchFamily="34" charset="0"/>
              </a:rPr>
              <a:t>ACTIVEMOS NUESTROS CONOCIMIENTOS PREVIOS</a:t>
            </a:r>
            <a:endParaRPr lang="es-ES" sz="3200" b="1" dirty="0">
              <a:solidFill>
                <a:schemeClr val="tx2">
                  <a:lumMod val="50000"/>
                </a:schemeClr>
              </a:solidFill>
              <a:latin typeface="Agency FB" panose="020B0503020202020204" pitchFamily="34" charset="0"/>
            </a:endParaRPr>
          </a:p>
        </p:txBody>
      </p:sp>
      <p:sp>
        <p:nvSpPr>
          <p:cNvPr id="5" name="4 Llamada de flecha a la derecha"/>
          <p:cNvSpPr/>
          <p:nvPr/>
        </p:nvSpPr>
        <p:spPr>
          <a:xfrm>
            <a:off x="112339" y="2132856"/>
            <a:ext cx="4104456" cy="4176464"/>
          </a:xfrm>
          <a:prstGeom prst="rightArrowCallou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dirty="0" smtClean="0"/>
              <a:t>En tu Guía número 5 , posee un video relacionado al desarrollo de un Debate, a partir de esto deberás responder las preguntas que se presentan en la siguiente pagina ( PÁGINA 3 Y 4)</a:t>
            </a:r>
            <a:endParaRPr lang="es-E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24" b="-1"/>
          <a:stretch/>
        </p:blipFill>
        <p:spPr bwMode="auto">
          <a:xfrm>
            <a:off x="4427984" y="2564904"/>
            <a:ext cx="4392488" cy="3210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096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Pentágono"/>
          <p:cNvSpPr/>
          <p:nvPr/>
        </p:nvSpPr>
        <p:spPr>
          <a:xfrm>
            <a:off x="0" y="0"/>
            <a:ext cx="5724128" cy="908720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 smtClean="0">
                <a:latin typeface="Agency FB" panose="020B0503020202020204" pitchFamily="34" charset="0"/>
              </a:rPr>
              <a:t>CONTENIDO</a:t>
            </a:r>
            <a:endParaRPr lang="es-CL" sz="3600" dirty="0">
              <a:latin typeface="Agency FB" panose="020B0503020202020204" pitchFamily="34" charset="0"/>
            </a:endParaRPr>
          </a:p>
        </p:txBody>
      </p:sp>
      <p:sp>
        <p:nvSpPr>
          <p:cNvPr id="57" name="Rectángulo redondeado 17"/>
          <p:cNvSpPr>
            <a:spLocks noChangeArrowheads="1"/>
          </p:cNvSpPr>
          <p:nvPr/>
        </p:nvSpPr>
        <p:spPr bwMode="auto">
          <a:xfrm>
            <a:off x="381000" y="8848725"/>
            <a:ext cx="1257300" cy="64770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38100">
            <a:solidFill>
              <a:srgbClr val="FFFFFF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Calibri" pitchFamily="34" charset="0"/>
                <a:cs typeface="Times New Roman" pitchFamily="18" charset="0"/>
              </a:rPr>
              <a:t>Se aceptan opiniones</a:t>
            </a:r>
            <a:endParaRPr kumimoji="0" lang="es-CL" alt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ectángulo redondeado 16"/>
          <p:cNvSpPr>
            <a:spLocks noChangeArrowheads="1"/>
          </p:cNvSpPr>
          <p:nvPr/>
        </p:nvSpPr>
        <p:spPr bwMode="auto">
          <a:xfrm>
            <a:off x="381000" y="7696200"/>
            <a:ext cx="1257300" cy="72390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38100">
            <a:solidFill>
              <a:srgbClr val="FFFFFF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Calibri" pitchFamily="34" charset="0"/>
                <a:cs typeface="Times New Roman" pitchFamily="18" charset="0"/>
              </a:rPr>
              <a:t>Se act</a:t>
            </a:r>
            <a:r>
              <a:rPr kumimoji="0" lang="es-CL" altLang="es-CL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s-CL" altLang="es-CL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Calibri" pitchFamily="34" charset="0"/>
                <a:cs typeface="Times New Roman" pitchFamily="18" charset="0"/>
              </a:rPr>
              <a:t>a con calma y respeto</a:t>
            </a:r>
            <a:endParaRPr kumimoji="0" lang="es-CL" alt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58 Conector recto de flecha"/>
          <p:cNvCxnSpPr>
            <a:cxnSpLocks noChangeShapeType="1"/>
          </p:cNvCxnSpPr>
          <p:nvPr/>
        </p:nvCxnSpPr>
        <p:spPr bwMode="auto">
          <a:xfrm>
            <a:off x="381000" y="3465830"/>
            <a:ext cx="3333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59 Conector recto de flecha"/>
          <p:cNvCxnSpPr>
            <a:cxnSpLocks noChangeShapeType="1"/>
          </p:cNvCxnSpPr>
          <p:nvPr/>
        </p:nvCxnSpPr>
        <p:spPr bwMode="auto">
          <a:xfrm>
            <a:off x="381000" y="4161155"/>
            <a:ext cx="3333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" name="60 Conector recto de flecha"/>
          <p:cNvCxnSpPr>
            <a:cxnSpLocks noChangeShapeType="1"/>
          </p:cNvCxnSpPr>
          <p:nvPr/>
        </p:nvCxnSpPr>
        <p:spPr bwMode="auto">
          <a:xfrm>
            <a:off x="381000" y="4999355"/>
            <a:ext cx="3333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" name="61 Conector recto de flecha"/>
          <p:cNvCxnSpPr>
            <a:cxnSpLocks noChangeShapeType="1"/>
          </p:cNvCxnSpPr>
          <p:nvPr/>
        </p:nvCxnSpPr>
        <p:spPr bwMode="auto">
          <a:xfrm>
            <a:off x="381000" y="5818505"/>
            <a:ext cx="3333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" name="62 Conector recto de flecha"/>
          <p:cNvCxnSpPr>
            <a:cxnSpLocks noChangeShapeType="1"/>
          </p:cNvCxnSpPr>
          <p:nvPr/>
        </p:nvCxnSpPr>
        <p:spPr bwMode="auto">
          <a:xfrm flipH="1">
            <a:off x="381000" y="2303780"/>
            <a:ext cx="61849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" name="Rectángulo redondeado 13"/>
          <p:cNvSpPr>
            <a:spLocks noChangeArrowheads="1"/>
          </p:cNvSpPr>
          <p:nvPr/>
        </p:nvSpPr>
        <p:spPr bwMode="auto">
          <a:xfrm>
            <a:off x="1157287" y="2636912"/>
            <a:ext cx="1552575" cy="5524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Calibri" pitchFamily="34" charset="0"/>
                <a:cs typeface="Times New Roman" pitchFamily="18" charset="0"/>
              </a:rPr>
              <a:t>Debe Prepararse con anticipaci</a:t>
            </a:r>
            <a:r>
              <a:rPr kumimoji="0" lang="es-CL" altLang="es-CL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CL" altLang="es-CL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Calibri" pitchFamily="34" charset="0"/>
                <a:cs typeface="Times New Roman" pitchFamily="18" charset="0"/>
              </a:rPr>
              <a:t>n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ctángulo redondeado 14"/>
          <p:cNvSpPr>
            <a:spLocks noChangeArrowheads="1"/>
          </p:cNvSpPr>
          <p:nvPr/>
        </p:nvSpPr>
        <p:spPr bwMode="auto">
          <a:xfrm>
            <a:off x="1177722" y="3267075"/>
            <a:ext cx="1552575" cy="5715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Calibri" pitchFamily="34" charset="0"/>
                <a:cs typeface="Times New Roman" pitchFamily="18" charset="0"/>
              </a:rPr>
              <a:t>Se denominar</a:t>
            </a:r>
            <a:r>
              <a:rPr kumimoji="0" lang="es-CL" altLang="es-CL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s-CL" altLang="es-CL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Calibri" pitchFamily="34" charset="0"/>
                <a:cs typeface="Times New Roman" pitchFamily="18" charset="0"/>
              </a:rPr>
              <a:t> un moderador</a:t>
            </a:r>
            <a:endParaRPr kumimoji="0" lang="es-CL" alt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Rectángulo redondeado 15"/>
          <p:cNvSpPr>
            <a:spLocks noChangeArrowheads="1"/>
          </p:cNvSpPr>
          <p:nvPr/>
        </p:nvSpPr>
        <p:spPr bwMode="auto">
          <a:xfrm>
            <a:off x="1176337" y="3933056"/>
            <a:ext cx="1371600" cy="79533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Calibri" pitchFamily="34" charset="0"/>
                <a:cs typeface="Times New Roman" pitchFamily="18" charset="0"/>
              </a:rPr>
              <a:t>Se respeta el turno de la palabra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ectángulo redondeado 9"/>
          <p:cNvSpPr>
            <a:spLocks noChangeArrowheads="1"/>
          </p:cNvSpPr>
          <p:nvPr/>
        </p:nvSpPr>
        <p:spPr bwMode="auto">
          <a:xfrm>
            <a:off x="1157287" y="2171411"/>
            <a:ext cx="1390650" cy="276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Calibri" pitchFamily="34" charset="0"/>
                <a:cs typeface="Times New Roman" pitchFamily="18" charset="0"/>
              </a:rPr>
              <a:t>Consideraciones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8" name="67 Conector recto de flecha"/>
          <p:cNvCxnSpPr>
            <a:cxnSpLocks noChangeShapeType="1"/>
          </p:cNvCxnSpPr>
          <p:nvPr/>
        </p:nvCxnSpPr>
        <p:spPr bwMode="auto">
          <a:xfrm>
            <a:off x="381000" y="2303780"/>
            <a:ext cx="0" cy="37052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9" name="68 Conector recto de flecha"/>
          <p:cNvCxnSpPr>
            <a:cxnSpLocks noChangeShapeType="1"/>
          </p:cNvCxnSpPr>
          <p:nvPr/>
        </p:nvCxnSpPr>
        <p:spPr bwMode="auto">
          <a:xfrm>
            <a:off x="381000" y="2856230"/>
            <a:ext cx="3333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" name="Rectangle 9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Rectangle 97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71 Rectángulo redondeado"/>
          <p:cNvSpPr>
            <a:spLocks noChangeArrowheads="1"/>
          </p:cNvSpPr>
          <p:nvPr/>
        </p:nvSpPr>
        <p:spPr bwMode="auto">
          <a:xfrm>
            <a:off x="1148229" y="4797152"/>
            <a:ext cx="1257300" cy="7239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sz="1100" b="1" dirty="0">
                <a:solidFill>
                  <a:schemeClr val="tx2">
                    <a:lumMod val="50000"/>
                  </a:schemeClr>
                </a:solidFill>
                <a:effectLst/>
                <a:latin typeface="Arial Rounded MT Bold"/>
                <a:ea typeface="Calibri"/>
                <a:cs typeface="Times New Roman"/>
              </a:rPr>
              <a:t>Se actúa con calma y respeto</a:t>
            </a:r>
            <a:endParaRPr lang="es-CL" sz="1100" dirty="0">
              <a:solidFill>
                <a:schemeClr val="tx2">
                  <a:lumMod val="50000"/>
                </a:schemeClr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73" name="72 Rectángulo redondeado"/>
          <p:cNvSpPr>
            <a:spLocks noChangeArrowheads="1"/>
          </p:cNvSpPr>
          <p:nvPr/>
        </p:nvSpPr>
        <p:spPr bwMode="auto">
          <a:xfrm>
            <a:off x="1148229" y="5685155"/>
            <a:ext cx="1257300" cy="6477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sz="1100" b="1" dirty="0">
                <a:solidFill>
                  <a:schemeClr val="tx1"/>
                </a:solidFill>
                <a:effectLst/>
                <a:latin typeface="Arial Rounded MT Bold"/>
                <a:ea typeface="Calibri"/>
                <a:cs typeface="Times New Roman"/>
              </a:rPr>
              <a:t>Se aceptan opiniones</a:t>
            </a:r>
            <a:endParaRPr lang="es-CL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74" name="73 Rectángulo redondeado"/>
          <p:cNvSpPr>
            <a:spLocks noChangeArrowheads="1"/>
          </p:cNvSpPr>
          <p:nvPr/>
        </p:nvSpPr>
        <p:spPr bwMode="auto">
          <a:xfrm>
            <a:off x="5724128" y="1989858"/>
            <a:ext cx="1276350" cy="276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sz="1100" b="1" dirty="0">
                <a:effectLst/>
                <a:latin typeface="Arial Rounded MT Bold"/>
                <a:ea typeface="Calibri"/>
                <a:cs typeface="Times New Roman"/>
              </a:rPr>
              <a:t>Partes</a:t>
            </a:r>
            <a:endParaRPr lang="es-CL" sz="1100" dirty="0">
              <a:effectLst/>
              <a:ea typeface="Calibri"/>
              <a:cs typeface="Times New Roman"/>
            </a:endParaRPr>
          </a:p>
        </p:txBody>
      </p:sp>
      <p:sp>
        <p:nvSpPr>
          <p:cNvPr id="75" name="74 Rectángulo redondeado"/>
          <p:cNvSpPr>
            <a:spLocks noChangeArrowheads="1"/>
          </p:cNvSpPr>
          <p:nvPr/>
        </p:nvSpPr>
        <p:spPr bwMode="auto">
          <a:xfrm>
            <a:off x="4211960" y="2748280"/>
            <a:ext cx="1314450" cy="51879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sz="1100" b="1" dirty="0">
                <a:effectLst/>
                <a:latin typeface="Arial Rounded MT Bold"/>
                <a:ea typeface="Calibri"/>
                <a:cs typeface="Times New Roman"/>
              </a:rPr>
              <a:t>Presentación de argumentos</a:t>
            </a:r>
            <a:endParaRPr lang="es-CL" sz="1100" dirty="0">
              <a:effectLst/>
              <a:ea typeface="Calibri"/>
              <a:cs typeface="Times New Roman"/>
            </a:endParaRPr>
          </a:p>
        </p:txBody>
      </p:sp>
      <p:sp>
        <p:nvSpPr>
          <p:cNvPr id="76" name="75 Rectángulo redondeado"/>
          <p:cNvSpPr>
            <a:spLocks noChangeArrowheads="1"/>
          </p:cNvSpPr>
          <p:nvPr/>
        </p:nvSpPr>
        <p:spPr bwMode="auto">
          <a:xfrm>
            <a:off x="5724128" y="2748280"/>
            <a:ext cx="1314450" cy="51879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sz="1100" b="1" dirty="0">
                <a:effectLst/>
                <a:latin typeface="Arial Rounded MT Bold"/>
                <a:ea typeface="Calibri"/>
                <a:cs typeface="Times New Roman"/>
              </a:rPr>
              <a:t>Sesión interrogativa</a:t>
            </a:r>
            <a:endParaRPr lang="es-CL" sz="1100" dirty="0">
              <a:effectLst/>
              <a:ea typeface="Calibri"/>
              <a:cs typeface="Times New Roman"/>
            </a:endParaRPr>
          </a:p>
        </p:txBody>
      </p:sp>
      <p:sp>
        <p:nvSpPr>
          <p:cNvPr id="77" name="76 Rectángulo redondeado"/>
          <p:cNvSpPr>
            <a:spLocks noChangeArrowheads="1"/>
          </p:cNvSpPr>
          <p:nvPr/>
        </p:nvSpPr>
        <p:spPr bwMode="auto">
          <a:xfrm>
            <a:off x="7380312" y="2748279"/>
            <a:ext cx="1314450" cy="51879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sz="1100" b="1">
                <a:effectLst/>
                <a:latin typeface="Arial Rounded MT Bold"/>
                <a:ea typeface="Calibri"/>
                <a:cs typeface="Times New Roman"/>
              </a:rPr>
              <a:t>Reivindicación</a:t>
            </a:r>
            <a:endParaRPr lang="es-CL" sz="1100">
              <a:effectLst/>
              <a:ea typeface="Calibri"/>
              <a:cs typeface="Times New Roman"/>
            </a:endParaRPr>
          </a:p>
        </p:txBody>
      </p:sp>
      <p:sp>
        <p:nvSpPr>
          <p:cNvPr id="78" name="77 Rectángulo redondeado"/>
          <p:cNvSpPr>
            <a:spLocks noChangeArrowheads="1"/>
          </p:cNvSpPr>
          <p:nvPr/>
        </p:nvSpPr>
        <p:spPr bwMode="auto">
          <a:xfrm>
            <a:off x="3116585" y="1268760"/>
            <a:ext cx="2190750" cy="4476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sz="1400" b="1">
                <a:effectLst/>
                <a:latin typeface="Arial Rounded MT Bold"/>
                <a:ea typeface="Calibri"/>
                <a:cs typeface="Times New Roman"/>
              </a:rPr>
              <a:t>Debate</a:t>
            </a:r>
            <a:endParaRPr lang="es-CL" sz="1100">
              <a:effectLst/>
              <a:ea typeface="Calibri"/>
              <a:cs typeface="Times New Roman"/>
            </a:endParaRPr>
          </a:p>
        </p:txBody>
      </p:sp>
      <p:cxnSp>
        <p:nvCxnSpPr>
          <p:cNvPr id="80" name="79 Conector recto de flecha"/>
          <p:cNvCxnSpPr/>
          <p:nvPr/>
        </p:nvCxnSpPr>
        <p:spPr>
          <a:xfrm flipH="1">
            <a:off x="5004048" y="2309523"/>
            <a:ext cx="720080" cy="3273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81 Conector recto de flecha"/>
          <p:cNvCxnSpPr/>
          <p:nvPr/>
        </p:nvCxnSpPr>
        <p:spPr>
          <a:xfrm>
            <a:off x="6300192" y="2309523"/>
            <a:ext cx="0" cy="3273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83 Conector recto de flecha"/>
          <p:cNvCxnSpPr/>
          <p:nvPr/>
        </p:nvCxnSpPr>
        <p:spPr>
          <a:xfrm>
            <a:off x="7038578" y="2309523"/>
            <a:ext cx="917798" cy="3273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85 Conector recto de flecha"/>
          <p:cNvCxnSpPr/>
          <p:nvPr/>
        </p:nvCxnSpPr>
        <p:spPr>
          <a:xfrm flipH="1">
            <a:off x="2051720" y="1772816"/>
            <a:ext cx="1440160" cy="2170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87 Conector recto de flecha"/>
          <p:cNvCxnSpPr/>
          <p:nvPr/>
        </p:nvCxnSpPr>
        <p:spPr>
          <a:xfrm>
            <a:off x="5436096" y="1716435"/>
            <a:ext cx="864096" cy="1649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569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0 Imagen" descr="Pantallazo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1331640" y="44624"/>
            <a:ext cx="6480720" cy="63367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4 Rectángulo redondeado"/>
          <p:cNvSpPr>
            <a:spLocks noChangeArrowheads="1"/>
          </p:cNvSpPr>
          <p:nvPr/>
        </p:nvSpPr>
        <p:spPr bwMode="auto">
          <a:xfrm>
            <a:off x="1331640" y="6381328"/>
            <a:ext cx="6336704" cy="47667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100" b="1">
                <a:effectLst/>
                <a:latin typeface="Arial Rounded MT Bold"/>
                <a:ea typeface="Calibri"/>
                <a:cs typeface="Times New Roman"/>
              </a:rPr>
              <a:t>http://www.unab.cl/extension/sociedad_debates/formato_debate_politico.pdf</a:t>
            </a:r>
            <a:endParaRPr lang="es-CL" sz="110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38916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Pentágono"/>
          <p:cNvSpPr/>
          <p:nvPr/>
        </p:nvSpPr>
        <p:spPr>
          <a:xfrm>
            <a:off x="0" y="0"/>
            <a:ext cx="7092280" cy="764704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 smtClean="0">
                <a:latin typeface="Agency FB" panose="020B0503020202020204" pitchFamily="34" charset="0"/>
              </a:rPr>
              <a:t>TRABAJANDO PARA EL ESTADO VIRTUAL </a:t>
            </a:r>
            <a:endParaRPr lang="es-CL" sz="4000" dirty="0">
              <a:latin typeface="Agency FB" panose="020B0503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33" t="14703" r="22352" b="16357"/>
          <a:stretch/>
        </p:blipFill>
        <p:spPr bwMode="auto">
          <a:xfrm>
            <a:off x="3745129" y="1340768"/>
            <a:ext cx="5112568" cy="4989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4860032" y="6237312"/>
            <a:ext cx="309634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PÁGINA 5 DE TU GUÍA</a:t>
            </a:r>
            <a:endParaRPr lang="es-CL" dirty="0"/>
          </a:p>
        </p:txBody>
      </p:sp>
      <p:sp>
        <p:nvSpPr>
          <p:cNvPr id="7" name="6 Rectángulo"/>
          <p:cNvSpPr/>
          <p:nvPr/>
        </p:nvSpPr>
        <p:spPr>
          <a:xfrm>
            <a:off x="-1" y="1603124"/>
            <a:ext cx="3745129" cy="44644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dirty="0"/>
              <a:t>La actividad central, para formar el proyecto </a:t>
            </a:r>
            <a:r>
              <a:rPr lang="es-CL" dirty="0" smtClean="0"/>
              <a:t>“El </a:t>
            </a:r>
            <a:r>
              <a:rPr lang="es-CL" dirty="0"/>
              <a:t>estado </a:t>
            </a:r>
            <a:r>
              <a:rPr lang="es-CL" dirty="0" smtClean="0"/>
              <a:t>Virtual”, </a:t>
            </a:r>
            <a:r>
              <a:rPr lang="es-CL" dirty="0"/>
              <a:t>es que </a:t>
            </a:r>
            <a:r>
              <a:rPr lang="es-CL" dirty="0" smtClean="0"/>
              <a:t>deberán </a:t>
            </a:r>
            <a:r>
              <a:rPr lang="es-CL" dirty="0"/>
              <a:t>crean en sus propios partidos </a:t>
            </a:r>
            <a:r>
              <a:rPr lang="es-CL" dirty="0" smtClean="0"/>
              <a:t>políticos </a:t>
            </a:r>
            <a:r>
              <a:rPr lang="es-CL" dirty="0"/>
              <a:t>el programa que mostraran en el debate presidencial. Este programa debe contener todas las </a:t>
            </a:r>
            <a:r>
              <a:rPr lang="es-CL" dirty="0" smtClean="0"/>
              <a:t>características </a:t>
            </a:r>
            <a:r>
              <a:rPr lang="es-CL" dirty="0"/>
              <a:t>especificadas que se requieran para su </a:t>
            </a:r>
            <a:r>
              <a:rPr lang="es-CL" dirty="0" smtClean="0"/>
              <a:t>presentación </a:t>
            </a:r>
            <a:r>
              <a:rPr lang="es-CL" dirty="0"/>
              <a:t>incluyendo al candidato presidencial, al ministro de </a:t>
            </a:r>
            <a:r>
              <a:rPr lang="es-CL" dirty="0" smtClean="0"/>
              <a:t>economía </a:t>
            </a:r>
            <a:r>
              <a:rPr lang="es-CL" dirty="0"/>
              <a:t>(tesorero), ministro del interior ( vicepresidente) y un ministro de relaciones interiores ( </a:t>
            </a:r>
            <a:r>
              <a:rPr lang="es-CL" dirty="0" smtClean="0"/>
              <a:t>secretario)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43545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Pentágono"/>
          <p:cNvSpPr/>
          <p:nvPr/>
        </p:nvSpPr>
        <p:spPr>
          <a:xfrm>
            <a:off x="0" y="0"/>
            <a:ext cx="5220072" cy="908720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 smtClean="0">
                <a:latin typeface="Agency FB" panose="020B0503020202020204" pitchFamily="34" charset="0"/>
              </a:rPr>
              <a:t>CIERRE</a:t>
            </a:r>
            <a:endParaRPr lang="es-CL" sz="4000" dirty="0">
              <a:latin typeface="Agency FB" panose="020B0503020202020204" pitchFamily="34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3214678" y="4857760"/>
            <a:ext cx="5543476" cy="172648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ES" dirty="0" smtClean="0"/>
              <a:t>En tu guía, pagina </a:t>
            </a:r>
            <a:r>
              <a:rPr lang="es-ES" dirty="0" smtClean="0"/>
              <a:t>5 </a:t>
            </a:r>
            <a:r>
              <a:rPr lang="es-ES" dirty="0" smtClean="0"/>
              <a:t>se encuentra el cierre de la clase , por medio de una síntesis de la clase ( que se presenta también en la presentación ) y con dos preguntas que debes reflexionar. </a:t>
            </a:r>
            <a:endParaRPr lang="es-ES" dirty="0"/>
          </a:p>
        </p:txBody>
      </p:sp>
      <p:sp>
        <p:nvSpPr>
          <p:cNvPr id="6" name="5 Proceso predefinido"/>
          <p:cNvSpPr/>
          <p:nvPr/>
        </p:nvSpPr>
        <p:spPr>
          <a:xfrm>
            <a:off x="323528" y="1412776"/>
            <a:ext cx="8136904" cy="2736304"/>
          </a:xfrm>
          <a:prstGeom prst="flowChartPredefined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7" name="Cuadro de texto 42"/>
          <p:cNvSpPr txBox="1"/>
          <p:nvPr/>
        </p:nvSpPr>
        <p:spPr>
          <a:xfrm>
            <a:off x="1475656" y="1556792"/>
            <a:ext cx="5760640" cy="2376264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effectLst/>
                <a:ea typeface="Calibri"/>
                <a:cs typeface="Times New Roman"/>
              </a:rPr>
              <a:t>El debate,  tiene un sin fin de cualidades y </a:t>
            </a:r>
            <a:r>
              <a:rPr lang="es-CL" dirty="0" smtClean="0">
                <a:effectLst/>
                <a:ea typeface="Calibri"/>
                <a:cs typeface="Times New Roman"/>
              </a:rPr>
              <a:t>características </a:t>
            </a:r>
            <a:r>
              <a:rPr lang="es-CL" dirty="0">
                <a:effectLst/>
                <a:ea typeface="Calibri"/>
                <a:cs typeface="Times New Roman"/>
              </a:rPr>
              <a:t>que ayudan a formular argumentos y contra argumentos para conocer a fondo un tema determinado. Sin embargo, para esta ocasión utilizaremos un tipo de debate que posee algunas </a:t>
            </a:r>
            <a:r>
              <a:rPr lang="es-CL" dirty="0" smtClean="0">
                <a:effectLst/>
                <a:ea typeface="Calibri"/>
                <a:cs typeface="Times New Roman"/>
              </a:rPr>
              <a:t>características </a:t>
            </a:r>
            <a:r>
              <a:rPr lang="es-CL" dirty="0">
                <a:effectLst/>
                <a:ea typeface="Calibri"/>
                <a:cs typeface="Times New Roman"/>
              </a:rPr>
              <a:t>distintas al tradicional, ya que el debate presidencial se encarga de presentar un programa y exponer ideas frente a otros candidatos con el fin de que la </a:t>
            </a:r>
            <a:r>
              <a:rPr lang="es-CL" dirty="0" smtClean="0">
                <a:effectLst/>
                <a:ea typeface="Calibri"/>
                <a:cs typeface="Times New Roman"/>
              </a:rPr>
              <a:t>ciudadanía </a:t>
            </a:r>
            <a:r>
              <a:rPr lang="es-CL" dirty="0">
                <a:effectLst/>
                <a:ea typeface="Calibri"/>
                <a:cs typeface="Times New Roman"/>
              </a:rPr>
              <a:t>este al tanto de sus proyectos.</a:t>
            </a:r>
            <a:endParaRPr lang="es-CL" sz="1600" dirty="0">
              <a:effectLst/>
              <a:ea typeface="Calibri"/>
              <a:cs typeface="Times New Roman"/>
            </a:endParaRPr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683568" y="4365104"/>
            <a:ext cx="2088232" cy="11521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833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2251262532"/>
              </p:ext>
            </p:extLst>
          </p:nvPr>
        </p:nvGraphicFramePr>
        <p:xfrm>
          <a:off x="755576" y="1124744"/>
          <a:ext cx="8136904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Pentágono"/>
          <p:cNvSpPr/>
          <p:nvPr/>
        </p:nvSpPr>
        <p:spPr>
          <a:xfrm>
            <a:off x="0" y="0"/>
            <a:ext cx="6286512" cy="980728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1600" dirty="0" smtClean="0"/>
              <a:t>En las </a:t>
            </a:r>
            <a:r>
              <a:rPr lang="es-CL" sz="1600" smtClean="0"/>
              <a:t>paginas </a:t>
            </a:r>
            <a:r>
              <a:rPr lang="es-CL" sz="1600" smtClean="0"/>
              <a:t>6 y 7 </a:t>
            </a:r>
            <a:r>
              <a:rPr lang="es-CL" sz="1600" smtClean="0"/>
              <a:t>podrás </a:t>
            </a:r>
            <a:r>
              <a:rPr lang="es-CL" sz="1600" dirty="0" smtClean="0"/>
              <a:t>encontrarte con una autoevaluación que te ayudara a ver si cumpliste a cabalidad con la clase, posteriormente encontraras un Educaplay el cual deberás realizarlo luego de tu clase y finalmente tu rubrica de evaluación. 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9557624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479</Words>
  <Application>Microsoft Office PowerPoint</Application>
  <PresentationFormat>Presentación en pantalla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ALEJANDRA NUÑEZ CASTRO</dc:creator>
  <cp:lastModifiedBy>DANIELA ALEJANDRA NUÑEZ CASTRO</cp:lastModifiedBy>
  <cp:revision>4</cp:revision>
  <dcterms:created xsi:type="dcterms:W3CDTF">2015-06-11T18:38:42Z</dcterms:created>
  <dcterms:modified xsi:type="dcterms:W3CDTF">2015-06-11T19:16:01Z</dcterms:modified>
</cp:coreProperties>
</file>